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0160000" cy="7620000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</p:embeddedFont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DC7E-4CA4-406E-9266-40355DDD32F3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F7A4-96DD-47B4-A3F0-9019A1BAC1F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DC7E-4CA4-406E-9266-40355DDD32F3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F7A4-96DD-47B4-A3F0-9019A1BAC1F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DC7E-4CA4-406E-9266-40355DDD32F3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F7A4-96DD-47B4-A3F0-9019A1BAC1F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DC7E-4CA4-406E-9266-40355DDD32F3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F7A4-96DD-47B4-A3F0-9019A1BAC1F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DC7E-4CA4-406E-9266-40355DDD32F3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F7A4-96DD-47B4-A3F0-9019A1BAC1F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DC7E-4CA4-406E-9266-40355DDD32F3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F7A4-96DD-47B4-A3F0-9019A1BAC1F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DC7E-4CA4-406E-9266-40355DDD32F3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F7A4-96DD-47B4-A3F0-9019A1BAC1F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DC7E-4CA4-406E-9266-40355DDD32F3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F7A4-96DD-47B4-A3F0-9019A1BAC1F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DC7E-4CA4-406E-9266-40355DDD32F3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F7A4-96DD-47B4-A3F0-9019A1BAC1F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DC7E-4CA4-406E-9266-40355DDD32F3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F7A4-96DD-47B4-A3F0-9019A1BAC1F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DC7E-4CA4-406E-9266-40355DDD32F3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F7A4-96DD-47B4-A3F0-9019A1BAC1F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8DC7E-4CA4-406E-9266-40355DDD32F3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8AF7A4-96DD-47B4-A3F0-9019A1BAC1F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1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7800" y="63500"/>
            <a:ext cx="7685785" cy="404050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1363444" y="916596"/>
            <a:ext cx="317015" cy="298765"/>
          </a:xfrm>
          <a:custGeom>
            <a:avLst/>
            <a:gdLst/>
            <a:ahLst/>
            <a:cxnLst/>
            <a:rect l="0" t="0" r="0" b="0"/>
            <a:pathLst>
              <a:path w="317015" h="298765">
                <a:moveTo>
                  <a:pt x="101940" y="13604"/>
                </a:moveTo>
                <a:lnTo>
                  <a:pt x="81647" y="20369"/>
                </a:lnTo>
                <a:lnTo>
                  <a:pt x="67908" y="35016"/>
                </a:lnTo>
                <a:lnTo>
                  <a:pt x="43028" y="91201"/>
                </a:lnTo>
                <a:lnTo>
                  <a:pt x="29370" y="145030"/>
                </a:lnTo>
                <a:lnTo>
                  <a:pt x="30412" y="189409"/>
                </a:lnTo>
                <a:lnTo>
                  <a:pt x="37586" y="214917"/>
                </a:lnTo>
                <a:lnTo>
                  <a:pt x="65264" y="254365"/>
                </a:lnTo>
                <a:lnTo>
                  <a:pt x="82808" y="270687"/>
                </a:lnTo>
                <a:lnTo>
                  <a:pt x="141004" y="297362"/>
                </a:lnTo>
                <a:lnTo>
                  <a:pt x="166024" y="298764"/>
                </a:lnTo>
                <a:lnTo>
                  <a:pt x="229414" y="284401"/>
                </a:lnTo>
                <a:lnTo>
                  <a:pt x="266191" y="270976"/>
                </a:lnTo>
                <a:lnTo>
                  <a:pt x="286319" y="257304"/>
                </a:lnTo>
                <a:lnTo>
                  <a:pt x="300928" y="238013"/>
                </a:lnTo>
                <a:lnTo>
                  <a:pt x="310725" y="213866"/>
                </a:lnTo>
                <a:lnTo>
                  <a:pt x="317014" y="152218"/>
                </a:lnTo>
                <a:lnTo>
                  <a:pt x="314328" y="106117"/>
                </a:lnTo>
                <a:lnTo>
                  <a:pt x="306769" y="80206"/>
                </a:lnTo>
                <a:lnTo>
                  <a:pt x="278844" y="40499"/>
                </a:lnTo>
                <a:lnTo>
                  <a:pt x="246060" y="5388"/>
                </a:lnTo>
                <a:lnTo>
                  <a:pt x="234832" y="1047"/>
                </a:lnTo>
                <a:lnTo>
                  <a:pt x="207254" y="0"/>
                </a:lnTo>
                <a:lnTo>
                  <a:pt x="153576" y="10865"/>
                </a:lnTo>
                <a:lnTo>
                  <a:pt x="116296" y="23962"/>
                </a:lnTo>
                <a:lnTo>
                  <a:pt x="59980" y="69358"/>
                </a:lnTo>
                <a:lnTo>
                  <a:pt x="0" y="1282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7" name="6 Grup"/>
          <p:cNvGrpSpPr/>
          <p:nvPr/>
        </p:nvGrpSpPr>
        <p:grpSpPr>
          <a:xfrm>
            <a:off x="4499520" y="2067741"/>
            <a:ext cx="240681" cy="404300"/>
            <a:chOff x="4499520" y="2067741"/>
            <a:chExt cx="240681" cy="404300"/>
          </a:xfrm>
        </p:grpSpPr>
        <p:sp>
          <p:nvSpPr>
            <p:cNvPr id="5" name="4 Serbest Form"/>
            <p:cNvSpPr/>
            <p:nvPr/>
          </p:nvSpPr>
          <p:spPr>
            <a:xfrm>
              <a:off x="4499520" y="2067741"/>
              <a:ext cx="240681" cy="247611"/>
            </a:xfrm>
            <a:custGeom>
              <a:avLst/>
              <a:gdLst/>
              <a:ahLst/>
              <a:cxnLst/>
              <a:rect l="0" t="0" r="0" b="0"/>
              <a:pathLst>
                <a:path w="240681" h="247611">
                  <a:moveTo>
                    <a:pt x="11316" y="22024"/>
                  </a:moveTo>
                  <a:lnTo>
                    <a:pt x="18657" y="0"/>
                  </a:lnTo>
                  <a:lnTo>
                    <a:pt x="3390" y="60224"/>
                  </a:lnTo>
                  <a:lnTo>
                    <a:pt x="0" y="108224"/>
                  </a:lnTo>
                  <a:lnTo>
                    <a:pt x="2631" y="171405"/>
                  </a:lnTo>
                  <a:lnTo>
                    <a:pt x="10288" y="197435"/>
                  </a:lnTo>
                  <a:lnTo>
                    <a:pt x="23129" y="218442"/>
                  </a:lnTo>
                  <a:lnTo>
                    <a:pt x="42051" y="233442"/>
                  </a:lnTo>
                  <a:lnTo>
                    <a:pt x="66035" y="243413"/>
                  </a:lnTo>
                  <a:lnTo>
                    <a:pt x="109962" y="247610"/>
                  </a:lnTo>
                  <a:lnTo>
                    <a:pt x="167350" y="240836"/>
                  </a:lnTo>
                  <a:lnTo>
                    <a:pt x="208570" y="235520"/>
                  </a:lnTo>
                  <a:lnTo>
                    <a:pt x="240680" y="225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4663745" y="2127993"/>
              <a:ext cx="1" cy="344048"/>
            </a:xfrm>
            <a:custGeom>
              <a:avLst/>
              <a:gdLst/>
              <a:ahLst/>
              <a:cxnLst/>
              <a:rect l="0" t="0" r="0" b="0"/>
              <a:pathLst>
                <a:path w="1" h="344048">
                  <a:moveTo>
                    <a:pt x="0" y="0"/>
                  </a:moveTo>
                  <a:lnTo>
                    <a:pt x="0" y="49082"/>
                  </a:lnTo>
                  <a:lnTo>
                    <a:pt x="0" y="87939"/>
                  </a:lnTo>
                  <a:lnTo>
                    <a:pt x="0" y="146215"/>
                  </a:lnTo>
                  <a:lnTo>
                    <a:pt x="0" y="190993"/>
                  </a:lnTo>
                  <a:lnTo>
                    <a:pt x="0" y="248042"/>
                  </a:lnTo>
                  <a:lnTo>
                    <a:pt x="0" y="310505"/>
                  </a:lnTo>
                  <a:lnTo>
                    <a:pt x="0" y="3440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Serbest Form"/>
          <p:cNvSpPr/>
          <p:nvPr/>
        </p:nvSpPr>
        <p:spPr>
          <a:xfrm>
            <a:off x="6488260" y="2248389"/>
            <a:ext cx="180123" cy="430417"/>
          </a:xfrm>
          <a:custGeom>
            <a:avLst/>
            <a:gdLst/>
            <a:ahLst/>
            <a:cxnLst/>
            <a:rect l="0" t="0" r="0" b="0"/>
            <a:pathLst>
              <a:path w="180123" h="430417">
                <a:moveTo>
                  <a:pt x="86857" y="57998"/>
                </a:moveTo>
                <a:lnTo>
                  <a:pt x="39505" y="44469"/>
                </a:lnTo>
                <a:lnTo>
                  <a:pt x="24140" y="44732"/>
                </a:lnTo>
                <a:lnTo>
                  <a:pt x="12482" y="49154"/>
                </a:lnTo>
                <a:lnTo>
                  <a:pt x="3293" y="56349"/>
                </a:lnTo>
                <a:lnTo>
                  <a:pt x="0" y="63978"/>
                </a:lnTo>
                <a:lnTo>
                  <a:pt x="635" y="71896"/>
                </a:lnTo>
                <a:lnTo>
                  <a:pt x="8893" y="88244"/>
                </a:lnTo>
                <a:lnTo>
                  <a:pt x="45302" y="130273"/>
                </a:lnTo>
                <a:lnTo>
                  <a:pt x="106404" y="170210"/>
                </a:lnTo>
                <a:lnTo>
                  <a:pt x="140325" y="212937"/>
                </a:lnTo>
                <a:lnTo>
                  <a:pt x="166769" y="274888"/>
                </a:lnTo>
                <a:lnTo>
                  <a:pt x="173303" y="319692"/>
                </a:lnTo>
                <a:lnTo>
                  <a:pt x="168473" y="362070"/>
                </a:lnTo>
                <a:lnTo>
                  <a:pt x="151313" y="401527"/>
                </a:lnTo>
                <a:lnTo>
                  <a:pt x="132494" y="419749"/>
                </a:lnTo>
                <a:lnTo>
                  <a:pt x="121528" y="426590"/>
                </a:lnTo>
                <a:lnTo>
                  <a:pt x="98019" y="430416"/>
                </a:lnTo>
                <a:lnTo>
                  <a:pt x="85803" y="429454"/>
                </a:lnTo>
                <a:lnTo>
                  <a:pt x="64679" y="420834"/>
                </a:lnTo>
                <a:lnTo>
                  <a:pt x="28045" y="392228"/>
                </a:lnTo>
                <a:lnTo>
                  <a:pt x="8865" y="360909"/>
                </a:lnTo>
                <a:lnTo>
                  <a:pt x="979" y="317964"/>
                </a:lnTo>
                <a:lnTo>
                  <a:pt x="5407" y="276136"/>
                </a:lnTo>
                <a:lnTo>
                  <a:pt x="15733" y="253585"/>
                </a:lnTo>
                <a:lnTo>
                  <a:pt x="31177" y="234123"/>
                </a:lnTo>
                <a:lnTo>
                  <a:pt x="90131" y="181349"/>
                </a:lnTo>
                <a:lnTo>
                  <a:pt x="150513" y="121721"/>
                </a:lnTo>
                <a:lnTo>
                  <a:pt x="166118" y="103310"/>
                </a:lnTo>
                <a:lnTo>
                  <a:pt x="177773" y="80968"/>
                </a:lnTo>
                <a:lnTo>
                  <a:pt x="180122" y="56881"/>
                </a:lnTo>
                <a:lnTo>
                  <a:pt x="175030" y="33432"/>
                </a:lnTo>
                <a:lnTo>
                  <a:pt x="163329" y="13572"/>
                </a:lnTo>
                <a:lnTo>
                  <a:pt x="153412" y="7144"/>
                </a:lnTo>
                <a:lnTo>
                  <a:pt x="127292" y="0"/>
                </a:lnTo>
                <a:lnTo>
                  <a:pt x="87510" y="2744"/>
                </a:lnTo>
                <a:lnTo>
                  <a:pt x="35887" y="197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8" name="17 Grup"/>
          <p:cNvGrpSpPr/>
          <p:nvPr/>
        </p:nvGrpSpPr>
        <p:grpSpPr>
          <a:xfrm>
            <a:off x="4077591" y="4383411"/>
            <a:ext cx="1936858" cy="407760"/>
            <a:chOff x="4077591" y="4383411"/>
            <a:chExt cx="1936858" cy="407760"/>
          </a:xfrm>
        </p:grpSpPr>
        <p:sp>
          <p:nvSpPr>
            <p:cNvPr id="9" name="8 Serbest Form"/>
            <p:cNvSpPr/>
            <p:nvPr/>
          </p:nvSpPr>
          <p:spPr>
            <a:xfrm>
              <a:off x="4077591" y="4383843"/>
              <a:ext cx="196869" cy="381843"/>
            </a:xfrm>
            <a:custGeom>
              <a:avLst/>
              <a:gdLst/>
              <a:ahLst/>
              <a:cxnLst/>
              <a:rect l="0" t="0" r="0" b="0"/>
              <a:pathLst>
                <a:path w="196869" h="381843">
                  <a:moveTo>
                    <a:pt x="0" y="88765"/>
                  </a:moveTo>
                  <a:lnTo>
                    <a:pt x="6765" y="61707"/>
                  </a:lnTo>
                  <a:lnTo>
                    <a:pt x="40290" y="37096"/>
                  </a:lnTo>
                  <a:lnTo>
                    <a:pt x="85867" y="14831"/>
                  </a:lnTo>
                  <a:lnTo>
                    <a:pt x="120282" y="216"/>
                  </a:lnTo>
                  <a:lnTo>
                    <a:pt x="132574" y="0"/>
                  </a:lnTo>
                  <a:lnTo>
                    <a:pt x="142184" y="4104"/>
                  </a:lnTo>
                  <a:lnTo>
                    <a:pt x="150007" y="11087"/>
                  </a:lnTo>
                  <a:lnTo>
                    <a:pt x="158699" y="33948"/>
                  </a:lnTo>
                  <a:lnTo>
                    <a:pt x="161146" y="62986"/>
                  </a:lnTo>
                  <a:lnTo>
                    <a:pt x="158732" y="123998"/>
                  </a:lnTo>
                  <a:lnTo>
                    <a:pt x="171050" y="177371"/>
                  </a:lnTo>
                  <a:lnTo>
                    <a:pt x="187117" y="230231"/>
                  </a:lnTo>
                  <a:lnTo>
                    <a:pt x="196868" y="275883"/>
                  </a:lnTo>
                  <a:lnTo>
                    <a:pt x="188914" y="330078"/>
                  </a:lnTo>
                  <a:lnTo>
                    <a:pt x="180239" y="354589"/>
                  </a:lnTo>
                  <a:lnTo>
                    <a:pt x="166944" y="374921"/>
                  </a:lnTo>
                  <a:lnTo>
                    <a:pt x="158019" y="380060"/>
                  </a:lnTo>
                  <a:lnTo>
                    <a:pt x="114683" y="3818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4332441" y="4727458"/>
              <a:ext cx="12743" cy="25486"/>
            </a:xfrm>
            <a:custGeom>
              <a:avLst/>
              <a:gdLst/>
              <a:ahLst/>
              <a:cxnLst/>
              <a:rect l="0" t="0" r="0" b="0"/>
              <a:pathLst>
                <a:path w="12743" h="25486">
                  <a:moveTo>
                    <a:pt x="0" y="0"/>
                  </a:moveTo>
                  <a:lnTo>
                    <a:pt x="12742" y="25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4453055" y="4587290"/>
              <a:ext cx="99404" cy="192124"/>
            </a:xfrm>
            <a:custGeom>
              <a:avLst/>
              <a:gdLst/>
              <a:ahLst/>
              <a:cxnLst/>
              <a:rect l="0" t="0" r="0" b="0"/>
              <a:pathLst>
                <a:path w="99404" h="192124">
                  <a:moveTo>
                    <a:pt x="57781" y="0"/>
                  </a:moveTo>
                  <a:lnTo>
                    <a:pt x="17193" y="54117"/>
                  </a:lnTo>
                  <a:lnTo>
                    <a:pt x="1043" y="99563"/>
                  </a:lnTo>
                  <a:lnTo>
                    <a:pt x="0" y="139111"/>
                  </a:lnTo>
                  <a:lnTo>
                    <a:pt x="8975" y="166127"/>
                  </a:lnTo>
                  <a:lnTo>
                    <a:pt x="26178" y="183797"/>
                  </a:lnTo>
                  <a:lnTo>
                    <a:pt x="36713" y="190492"/>
                  </a:lnTo>
                  <a:lnTo>
                    <a:pt x="46567" y="192123"/>
                  </a:lnTo>
                  <a:lnTo>
                    <a:pt x="55968" y="190379"/>
                  </a:lnTo>
                  <a:lnTo>
                    <a:pt x="65067" y="186384"/>
                  </a:lnTo>
                  <a:lnTo>
                    <a:pt x="78953" y="166843"/>
                  </a:lnTo>
                  <a:lnTo>
                    <a:pt x="99403" y="114918"/>
                  </a:lnTo>
                  <a:lnTo>
                    <a:pt x="99216" y="69761"/>
                  </a:lnTo>
                  <a:lnTo>
                    <a:pt x="89883" y="44691"/>
                  </a:lnTo>
                  <a:lnTo>
                    <a:pt x="83430" y="34042"/>
                  </a:lnTo>
                  <a:lnTo>
                    <a:pt x="74880" y="28358"/>
                  </a:lnTo>
                  <a:lnTo>
                    <a:pt x="54053" y="25818"/>
                  </a:lnTo>
                  <a:lnTo>
                    <a:pt x="43969" y="29955"/>
                  </a:lnTo>
                  <a:lnTo>
                    <a:pt x="6811" y="637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4536321" y="4600033"/>
              <a:ext cx="38228" cy="191138"/>
            </a:xfrm>
            <a:custGeom>
              <a:avLst/>
              <a:gdLst/>
              <a:ahLst/>
              <a:cxnLst/>
              <a:rect l="0" t="0" r="0" b="0"/>
              <a:pathLst>
                <a:path w="38228" h="191138">
                  <a:moveTo>
                    <a:pt x="0" y="0"/>
                  </a:moveTo>
                  <a:lnTo>
                    <a:pt x="7551" y="49082"/>
                  </a:lnTo>
                  <a:lnTo>
                    <a:pt x="13529" y="87938"/>
                  </a:lnTo>
                  <a:lnTo>
                    <a:pt x="23946" y="138664"/>
                  </a:lnTo>
                  <a:lnTo>
                    <a:pt x="38227" y="1911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4618924" y="4383411"/>
              <a:ext cx="210474" cy="372424"/>
            </a:xfrm>
            <a:custGeom>
              <a:avLst/>
              <a:gdLst/>
              <a:ahLst/>
              <a:cxnLst/>
              <a:rect l="0" t="0" r="0" b="0"/>
              <a:pathLst>
                <a:path w="210474" h="372424">
                  <a:moveTo>
                    <a:pt x="70306" y="0"/>
                  </a:moveTo>
                  <a:lnTo>
                    <a:pt x="73138" y="46355"/>
                  </a:lnTo>
                  <a:lnTo>
                    <a:pt x="83835" y="98001"/>
                  </a:lnTo>
                  <a:lnTo>
                    <a:pt x="94253" y="147383"/>
                  </a:lnTo>
                  <a:lnTo>
                    <a:pt x="103603" y="191513"/>
                  </a:lnTo>
                  <a:lnTo>
                    <a:pt x="115410" y="248196"/>
                  </a:lnTo>
                  <a:lnTo>
                    <a:pt x="118122" y="290948"/>
                  </a:lnTo>
                  <a:lnTo>
                    <a:pt x="116342" y="291658"/>
                  </a:lnTo>
                  <a:lnTo>
                    <a:pt x="113739" y="287883"/>
                  </a:lnTo>
                  <a:lnTo>
                    <a:pt x="89783" y="269042"/>
                  </a:lnTo>
                  <a:lnTo>
                    <a:pt x="63860" y="261157"/>
                  </a:lnTo>
                  <a:lnTo>
                    <a:pt x="49019" y="259054"/>
                  </a:lnTo>
                  <a:lnTo>
                    <a:pt x="24977" y="264269"/>
                  </a:lnTo>
                  <a:lnTo>
                    <a:pt x="14602" y="269624"/>
                  </a:lnTo>
                  <a:lnTo>
                    <a:pt x="7685" y="278858"/>
                  </a:lnTo>
                  <a:lnTo>
                    <a:pt x="0" y="304219"/>
                  </a:lnTo>
                  <a:lnTo>
                    <a:pt x="2438" y="343573"/>
                  </a:lnTo>
                  <a:lnTo>
                    <a:pt x="8071" y="353642"/>
                  </a:lnTo>
                  <a:lnTo>
                    <a:pt x="25656" y="368605"/>
                  </a:lnTo>
                  <a:lnTo>
                    <a:pt x="51406" y="372423"/>
                  </a:lnTo>
                  <a:lnTo>
                    <a:pt x="78896" y="367985"/>
                  </a:lnTo>
                  <a:lnTo>
                    <a:pt x="110292" y="349566"/>
                  </a:lnTo>
                  <a:lnTo>
                    <a:pt x="137529" y="323343"/>
                  </a:lnTo>
                  <a:lnTo>
                    <a:pt x="172101" y="268956"/>
                  </a:lnTo>
                  <a:lnTo>
                    <a:pt x="203113" y="206890"/>
                  </a:lnTo>
                  <a:lnTo>
                    <a:pt x="210473" y="178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4867625" y="4549063"/>
              <a:ext cx="38228" cy="152911"/>
            </a:xfrm>
            <a:custGeom>
              <a:avLst/>
              <a:gdLst/>
              <a:ahLst/>
              <a:cxnLst/>
              <a:rect l="0" t="0" r="0" b="0"/>
              <a:pathLst>
                <a:path w="38228" h="152911">
                  <a:moveTo>
                    <a:pt x="0" y="0"/>
                  </a:moveTo>
                  <a:lnTo>
                    <a:pt x="7551" y="37755"/>
                  </a:lnTo>
                  <a:lnTo>
                    <a:pt x="18930" y="90403"/>
                  </a:lnTo>
                  <a:lnTo>
                    <a:pt x="38227" y="1529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5020535" y="4568940"/>
              <a:ext cx="254850" cy="120291"/>
            </a:xfrm>
            <a:custGeom>
              <a:avLst/>
              <a:gdLst/>
              <a:ahLst/>
              <a:cxnLst/>
              <a:rect l="0" t="0" r="0" b="0"/>
              <a:pathLst>
                <a:path w="254850" h="120291">
                  <a:moveTo>
                    <a:pt x="0" y="31093"/>
                  </a:moveTo>
                  <a:lnTo>
                    <a:pt x="13529" y="51386"/>
                  </a:lnTo>
                  <a:lnTo>
                    <a:pt x="21761" y="51701"/>
                  </a:lnTo>
                  <a:lnTo>
                    <a:pt x="42236" y="36949"/>
                  </a:lnTo>
                  <a:lnTo>
                    <a:pt x="64113" y="3567"/>
                  </a:lnTo>
                  <a:lnTo>
                    <a:pt x="71059" y="0"/>
                  </a:lnTo>
                  <a:lnTo>
                    <a:pt x="78521" y="1869"/>
                  </a:lnTo>
                  <a:lnTo>
                    <a:pt x="86327" y="7363"/>
                  </a:lnTo>
                  <a:lnTo>
                    <a:pt x="124371" y="15095"/>
                  </a:lnTo>
                  <a:lnTo>
                    <a:pt x="176376" y="11782"/>
                  </a:lnTo>
                  <a:lnTo>
                    <a:pt x="196847" y="20622"/>
                  </a:lnTo>
                  <a:lnTo>
                    <a:pt x="211608" y="37766"/>
                  </a:lnTo>
                  <a:lnTo>
                    <a:pt x="241666" y="100583"/>
                  </a:lnTo>
                  <a:lnTo>
                    <a:pt x="254849" y="1202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Serbest Form"/>
            <p:cNvSpPr/>
            <p:nvPr/>
          </p:nvSpPr>
          <p:spPr>
            <a:xfrm>
              <a:off x="5555719" y="4447123"/>
              <a:ext cx="63713" cy="178396"/>
            </a:xfrm>
            <a:custGeom>
              <a:avLst/>
              <a:gdLst/>
              <a:ahLst/>
              <a:cxnLst/>
              <a:rect l="0" t="0" r="0" b="0"/>
              <a:pathLst>
                <a:path w="63713" h="178396">
                  <a:moveTo>
                    <a:pt x="0" y="0"/>
                  </a:moveTo>
                  <a:lnTo>
                    <a:pt x="18877" y="49082"/>
                  </a:lnTo>
                  <a:lnTo>
                    <a:pt x="33822" y="87939"/>
                  </a:lnTo>
                  <a:lnTo>
                    <a:pt x="50427" y="134889"/>
                  </a:lnTo>
                  <a:lnTo>
                    <a:pt x="63712" y="178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5746856" y="4419174"/>
              <a:ext cx="267593" cy="257315"/>
            </a:xfrm>
            <a:custGeom>
              <a:avLst/>
              <a:gdLst/>
              <a:ahLst/>
              <a:cxnLst/>
              <a:rect l="0" t="0" r="0" b="0"/>
              <a:pathLst>
                <a:path w="267593" h="257315">
                  <a:moveTo>
                    <a:pt x="0" y="27949"/>
                  </a:moveTo>
                  <a:lnTo>
                    <a:pt x="37755" y="12847"/>
                  </a:lnTo>
                  <a:lnTo>
                    <a:pt x="67645" y="891"/>
                  </a:lnTo>
                  <a:lnTo>
                    <a:pt x="88987" y="0"/>
                  </a:lnTo>
                  <a:lnTo>
                    <a:pt x="104631" y="6484"/>
                  </a:lnTo>
                  <a:lnTo>
                    <a:pt x="116476" y="17887"/>
                  </a:lnTo>
                  <a:lnTo>
                    <a:pt x="121542" y="31152"/>
                  </a:lnTo>
                  <a:lnTo>
                    <a:pt x="119619" y="60993"/>
                  </a:lnTo>
                  <a:lnTo>
                    <a:pt x="105484" y="116123"/>
                  </a:lnTo>
                  <a:lnTo>
                    <a:pt x="92834" y="171690"/>
                  </a:lnTo>
                  <a:lnTo>
                    <a:pt x="91622" y="187489"/>
                  </a:lnTo>
                  <a:lnTo>
                    <a:pt x="95061" y="200853"/>
                  </a:lnTo>
                  <a:lnTo>
                    <a:pt x="110209" y="223253"/>
                  </a:lnTo>
                  <a:lnTo>
                    <a:pt x="142617" y="245019"/>
                  </a:lnTo>
                  <a:lnTo>
                    <a:pt x="201794" y="254885"/>
                  </a:lnTo>
                  <a:lnTo>
                    <a:pt x="252916" y="256834"/>
                  </a:lnTo>
                  <a:lnTo>
                    <a:pt x="267592" y="2573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3" name="22 Grup"/>
          <p:cNvGrpSpPr/>
          <p:nvPr/>
        </p:nvGrpSpPr>
        <p:grpSpPr>
          <a:xfrm>
            <a:off x="4332441" y="5810568"/>
            <a:ext cx="675352" cy="420503"/>
            <a:chOff x="4332441" y="5810568"/>
            <a:chExt cx="675352" cy="420503"/>
          </a:xfrm>
        </p:grpSpPr>
        <p:sp>
          <p:nvSpPr>
            <p:cNvPr id="19" name="18 Serbest Form"/>
            <p:cNvSpPr/>
            <p:nvPr/>
          </p:nvSpPr>
          <p:spPr>
            <a:xfrm>
              <a:off x="4332441" y="5912508"/>
              <a:ext cx="117889" cy="318563"/>
            </a:xfrm>
            <a:custGeom>
              <a:avLst/>
              <a:gdLst/>
              <a:ahLst/>
              <a:cxnLst/>
              <a:rect l="0" t="0" r="0" b="0"/>
              <a:pathLst>
                <a:path w="117889" h="318563">
                  <a:moveTo>
                    <a:pt x="0" y="0"/>
                  </a:moveTo>
                  <a:lnTo>
                    <a:pt x="0" y="40587"/>
                  </a:lnTo>
                  <a:lnTo>
                    <a:pt x="5663" y="52543"/>
                  </a:lnTo>
                  <a:lnTo>
                    <a:pt x="15102" y="60513"/>
                  </a:lnTo>
                  <a:lnTo>
                    <a:pt x="47894" y="79282"/>
                  </a:lnTo>
                  <a:lnTo>
                    <a:pt x="100381" y="120718"/>
                  </a:lnTo>
                  <a:lnTo>
                    <a:pt x="114461" y="142850"/>
                  </a:lnTo>
                  <a:lnTo>
                    <a:pt x="117888" y="170620"/>
                  </a:lnTo>
                  <a:lnTo>
                    <a:pt x="111856" y="221870"/>
                  </a:lnTo>
                  <a:lnTo>
                    <a:pt x="101103" y="274338"/>
                  </a:lnTo>
                  <a:lnTo>
                    <a:pt x="97134" y="289079"/>
                  </a:lnTo>
                  <a:lnTo>
                    <a:pt x="90241" y="298907"/>
                  </a:lnTo>
                  <a:lnTo>
                    <a:pt x="81398" y="305458"/>
                  </a:lnTo>
                  <a:lnTo>
                    <a:pt x="50970" y="318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4332441" y="5810568"/>
              <a:ext cx="101941" cy="89198"/>
            </a:xfrm>
            <a:custGeom>
              <a:avLst/>
              <a:gdLst/>
              <a:ahLst/>
              <a:cxnLst/>
              <a:rect l="0" t="0" r="0" b="0"/>
              <a:pathLst>
                <a:path w="101941" h="89198">
                  <a:moveTo>
                    <a:pt x="0" y="89197"/>
                  </a:moveTo>
                  <a:lnTo>
                    <a:pt x="62716" y="27897"/>
                  </a:lnTo>
                  <a:lnTo>
                    <a:pt x="1019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4638260" y="6078160"/>
              <a:ext cx="25486" cy="25486"/>
            </a:xfrm>
            <a:custGeom>
              <a:avLst/>
              <a:gdLst/>
              <a:ahLst/>
              <a:cxnLst/>
              <a:rect l="0" t="0" r="0" b="0"/>
              <a:pathLst>
                <a:path w="25486" h="25486">
                  <a:moveTo>
                    <a:pt x="0" y="0"/>
                  </a:moveTo>
                  <a:lnTo>
                    <a:pt x="25485" y="25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4862958" y="5937993"/>
              <a:ext cx="144835" cy="200815"/>
            </a:xfrm>
            <a:custGeom>
              <a:avLst/>
              <a:gdLst/>
              <a:ahLst/>
              <a:cxnLst/>
              <a:rect l="0" t="0" r="0" b="0"/>
              <a:pathLst>
                <a:path w="144835" h="200815">
                  <a:moveTo>
                    <a:pt x="55637" y="0"/>
                  </a:moveTo>
                  <a:lnTo>
                    <a:pt x="8285" y="27058"/>
                  </a:lnTo>
                  <a:lnTo>
                    <a:pt x="0" y="47771"/>
                  </a:lnTo>
                  <a:lnTo>
                    <a:pt x="5896" y="104765"/>
                  </a:lnTo>
                  <a:lnTo>
                    <a:pt x="13981" y="123645"/>
                  </a:lnTo>
                  <a:lnTo>
                    <a:pt x="23619" y="134816"/>
                  </a:lnTo>
                  <a:lnTo>
                    <a:pt x="34291" y="140847"/>
                  </a:lnTo>
                  <a:lnTo>
                    <a:pt x="44238" y="140620"/>
                  </a:lnTo>
                  <a:lnTo>
                    <a:pt x="53701" y="136222"/>
                  </a:lnTo>
                  <a:lnTo>
                    <a:pt x="70351" y="120008"/>
                  </a:lnTo>
                  <a:lnTo>
                    <a:pt x="82470" y="98643"/>
                  </a:lnTo>
                  <a:lnTo>
                    <a:pt x="85024" y="74989"/>
                  </a:lnTo>
                  <a:lnTo>
                    <a:pt x="83724" y="62735"/>
                  </a:lnTo>
                  <a:lnTo>
                    <a:pt x="78609" y="53150"/>
                  </a:lnTo>
                  <a:lnTo>
                    <a:pt x="61599" y="38724"/>
                  </a:lnTo>
                  <a:lnTo>
                    <a:pt x="55364" y="39975"/>
                  </a:lnTo>
                  <a:lnTo>
                    <a:pt x="51208" y="46471"/>
                  </a:lnTo>
                  <a:lnTo>
                    <a:pt x="48437" y="56465"/>
                  </a:lnTo>
                  <a:lnTo>
                    <a:pt x="51301" y="90825"/>
                  </a:lnTo>
                  <a:lnTo>
                    <a:pt x="66369" y="140489"/>
                  </a:lnTo>
                  <a:lnTo>
                    <a:pt x="95145" y="187425"/>
                  </a:lnTo>
                  <a:lnTo>
                    <a:pt x="103213" y="197157"/>
                  </a:lnTo>
                  <a:lnTo>
                    <a:pt x="111424" y="200814"/>
                  </a:lnTo>
                  <a:lnTo>
                    <a:pt x="119728" y="200420"/>
                  </a:lnTo>
                  <a:lnTo>
                    <a:pt x="144834" y="1911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7" name="36 Grup"/>
          <p:cNvGrpSpPr/>
          <p:nvPr/>
        </p:nvGrpSpPr>
        <p:grpSpPr>
          <a:xfrm>
            <a:off x="4098835" y="4982307"/>
            <a:ext cx="2077287" cy="1095999"/>
            <a:chOff x="4098835" y="4982307"/>
            <a:chExt cx="2077287" cy="1095999"/>
          </a:xfrm>
        </p:grpSpPr>
        <p:sp>
          <p:nvSpPr>
            <p:cNvPr id="24" name="23 Serbest Form"/>
            <p:cNvSpPr/>
            <p:nvPr/>
          </p:nvSpPr>
          <p:spPr>
            <a:xfrm>
              <a:off x="4098835" y="5173444"/>
              <a:ext cx="220865" cy="331306"/>
            </a:xfrm>
            <a:custGeom>
              <a:avLst/>
              <a:gdLst/>
              <a:ahLst/>
              <a:cxnLst/>
              <a:rect l="0" t="0" r="0" b="0"/>
              <a:pathLst>
                <a:path w="220865" h="331306">
                  <a:moveTo>
                    <a:pt x="67954" y="0"/>
                  </a:moveTo>
                  <a:lnTo>
                    <a:pt x="45301" y="45307"/>
                  </a:lnTo>
                  <a:lnTo>
                    <a:pt x="27367" y="81174"/>
                  </a:lnTo>
                  <a:lnTo>
                    <a:pt x="7440" y="136130"/>
                  </a:lnTo>
                  <a:lnTo>
                    <a:pt x="0" y="178016"/>
                  </a:lnTo>
                  <a:lnTo>
                    <a:pt x="1412" y="210791"/>
                  </a:lnTo>
                  <a:lnTo>
                    <a:pt x="14311" y="235740"/>
                  </a:lnTo>
                  <a:lnTo>
                    <a:pt x="23697" y="246358"/>
                  </a:lnTo>
                  <a:lnTo>
                    <a:pt x="49228" y="258155"/>
                  </a:lnTo>
                  <a:lnTo>
                    <a:pt x="78037" y="261982"/>
                  </a:lnTo>
                  <a:lnTo>
                    <a:pt x="104999" y="258964"/>
                  </a:lnTo>
                  <a:lnTo>
                    <a:pt x="127365" y="245352"/>
                  </a:lnTo>
                  <a:lnTo>
                    <a:pt x="164797" y="202004"/>
                  </a:lnTo>
                  <a:lnTo>
                    <a:pt x="174708" y="173786"/>
                  </a:lnTo>
                  <a:lnTo>
                    <a:pt x="179112" y="153693"/>
                  </a:lnTo>
                  <a:lnTo>
                    <a:pt x="180287" y="156264"/>
                  </a:lnTo>
                  <a:lnTo>
                    <a:pt x="182327" y="216173"/>
                  </a:lnTo>
                  <a:lnTo>
                    <a:pt x="183960" y="264470"/>
                  </a:lnTo>
                  <a:lnTo>
                    <a:pt x="189360" y="297825"/>
                  </a:lnTo>
                  <a:lnTo>
                    <a:pt x="194197" y="308985"/>
                  </a:lnTo>
                  <a:lnTo>
                    <a:pt x="200254" y="316425"/>
                  </a:lnTo>
                  <a:lnTo>
                    <a:pt x="220864" y="331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Serbest Form"/>
            <p:cNvSpPr/>
            <p:nvPr/>
          </p:nvSpPr>
          <p:spPr>
            <a:xfrm>
              <a:off x="4538366" y="5291127"/>
              <a:ext cx="103934" cy="136621"/>
            </a:xfrm>
            <a:custGeom>
              <a:avLst/>
              <a:gdLst/>
              <a:ahLst/>
              <a:cxnLst/>
              <a:rect l="0" t="0" r="0" b="0"/>
              <a:pathLst>
                <a:path w="103934" h="136621">
                  <a:moveTo>
                    <a:pt x="23440" y="22485"/>
                  </a:moveTo>
                  <a:lnTo>
                    <a:pt x="3146" y="56307"/>
                  </a:lnTo>
                  <a:lnTo>
                    <a:pt x="0" y="71934"/>
                  </a:lnTo>
                  <a:lnTo>
                    <a:pt x="4055" y="104399"/>
                  </a:lnTo>
                  <a:lnTo>
                    <a:pt x="10516" y="116737"/>
                  </a:lnTo>
                  <a:lnTo>
                    <a:pt x="29023" y="134222"/>
                  </a:lnTo>
                  <a:lnTo>
                    <a:pt x="38488" y="136620"/>
                  </a:lnTo>
                  <a:lnTo>
                    <a:pt x="47630" y="135386"/>
                  </a:lnTo>
                  <a:lnTo>
                    <a:pt x="56557" y="131733"/>
                  </a:lnTo>
                  <a:lnTo>
                    <a:pt x="82649" y="106296"/>
                  </a:lnTo>
                  <a:lnTo>
                    <a:pt x="101549" y="71859"/>
                  </a:lnTo>
                  <a:lnTo>
                    <a:pt x="103933" y="47260"/>
                  </a:lnTo>
                  <a:lnTo>
                    <a:pt x="98857" y="23585"/>
                  </a:lnTo>
                  <a:lnTo>
                    <a:pt x="87163" y="3624"/>
                  </a:lnTo>
                  <a:lnTo>
                    <a:pt x="78664" y="0"/>
                  </a:lnTo>
                  <a:lnTo>
                    <a:pt x="68751" y="415"/>
                  </a:lnTo>
                  <a:lnTo>
                    <a:pt x="57895" y="3525"/>
                  </a:lnTo>
                  <a:lnTo>
                    <a:pt x="49241" y="9844"/>
                  </a:lnTo>
                  <a:lnTo>
                    <a:pt x="23440" y="4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4625518" y="5300869"/>
              <a:ext cx="76456" cy="152911"/>
            </a:xfrm>
            <a:custGeom>
              <a:avLst/>
              <a:gdLst/>
              <a:ahLst/>
              <a:cxnLst/>
              <a:rect l="0" t="0" r="0" b="0"/>
              <a:pathLst>
                <a:path w="76456" h="152911">
                  <a:moveTo>
                    <a:pt x="0" y="0"/>
                  </a:moveTo>
                  <a:lnTo>
                    <a:pt x="15102" y="45307"/>
                  </a:lnTo>
                  <a:lnTo>
                    <a:pt x="37860" y="105086"/>
                  </a:lnTo>
                  <a:lnTo>
                    <a:pt x="76455" y="1529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4756677" y="5096990"/>
              <a:ext cx="161919" cy="338165"/>
            </a:xfrm>
            <a:custGeom>
              <a:avLst/>
              <a:gdLst/>
              <a:ahLst/>
              <a:cxnLst/>
              <a:rect l="0" t="0" r="0" b="0"/>
              <a:pathLst>
                <a:path w="161919" h="338165">
                  <a:moveTo>
                    <a:pt x="72720" y="0"/>
                  </a:moveTo>
                  <a:lnTo>
                    <a:pt x="79485" y="60880"/>
                  </a:lnTo>
                  <a:lnTo>
                    <a:pt x="82806" y="113423"/>
                  </a:lnTo>
                  <a:lnTo>
                    <a:pt x="85698" y="160845"/>
                  </a:lnTo>
                  <a:lnTo>
                    <a:pt x="91703" y="196079"/>
                  </a:lnTo>
                  <a:lnTo>
                    <a:pt x="91039" y="204343"/>
                  </a:lnTo>
                  <a:lnTo>
                    <a:pt x="87764" y="207019"/>
                  </a:lnTo>
                  <a:lnTo>
                    <a:pt x="82750" y="205973"/>
                  </a:lnTo>
                  <a:lnTo>
                    <a:pt x="62163" y="190970"/>
                  </a:lnTo>
                  <a:lnTo>
                    <a:pt x="52939" y="188194"/>
                  </a:lnTo>
                  <a:lnTo>
                    <a:pt x="31365" y="188885"/>
                  </a:lnTo>
                  <a:lnTo>
                    <a:pt x="22497" y="193883"/>
                  </a:lnTo>
                  <a:lnTo>
                    <a:pt x="8868" y="210763"/>
                  </a:lnTo>
                  <a:lnTo>
                    <a:pt x="0" y="250911"/>
                  </a:lnTo>
                  <a:lnTo>
                    <a:pt x="4137" y="291910"/>
                  </a:lnTo>
                  <a:lnTo>
                    <a:pt x="14394" y="314267"/>
                  </a:lnTo>
                  <a:lnTo>
                    <a:pt x="21094" y="324194"/>
                  </a:lnTo>
                  <a:lnTo>
                    <a:pt x="31224" y="330811"/>
                  </a:lnTo>
                  <a:lnTo>
                    <a:pt x="57581" y="338164"/>
                  </a:lnTo>
                  <a:lnTo>
                    <a:pt x="69707" y="335877"/>
                  </a:lnTo>
                  <a:lnTo>
                    <a:pt x="90730" y="322010"/>
                  </a:lnTo>
                  <a:lnTo>
                    <a:pt x="125884" y="278498"/>
                  </a:lnTo>
                  <a:lnTo>
                    <a:pt x="161918" y="216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Serbest Form"/>
            <p:cNvSpPr/>
            <p:nvPr/>
          </p:nvSpPr>
          <p:spPr>
            <a:xfrm>
              <a:off x="4969565" y="5237157"/>
              <a:ext cx="25486" cy="101940"/>
            </a:xfrm>
            <a:custGeom>
              <a:avLst/>
              <a:gdLst/>
              <a:ahLst/>
              <a:cxnLst/>
              <a:rect l="0" t="0" r="0" b="0"/>
              <a:pathLst>
                <a:path w="25486" h="101940">
                  <a:moveTo>
                    <a:pt x="0" y="0"/>
                  </a:moveTo>
                  <a:lnTo>
                    <a:pt x="13529" y="54116"/>
                  </a:lnTo>
                  <a:lnTo>
                    <a:pt x="25485" y="1019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Serbest Form"/>
            <p:cNvSpPr/>
            <p:nvPr/>
          </p:nvSpPr>
          <p:spPr>
            <a:xfrm>
              <a:off x="5109732" y="5272520"/>
              <a:ext cx="203881" cy="53835"/>
            </a:xfrm>
            <a:custGeom>
              <a:avLst/>
              <a:gdLst/>
              <a:ahLst/>
              <a:cxnLst/>
              <a:rect l="0" t="0" r="0" b="0"/>
              <a:pathLst>
                <a:path w="203881" h="53835">
                  <a:moveTo>
                    <a:pt x="0" y="53834"/>
                  </a:moveTo>
                  <a:lnTo>
                    <a:pt x="57414" y="18362"/>
                  </a:lnTo>
                  <a:lnTo>
                    <a:pt x="91107" y="692"/>
                  </a:lnTo>
                  <a:lnTo>
                    <a:pt x="101797" y="0"/>
                  </a:lnTo>
                  <a:lnTo>
                    <a:pt x="121226" y="6782"/>
                  </a:lnTo>
                  <a:lnTo>
                    <a:pt x="158187" y="31378"/>
                  </a:lnTo>
                  <a:lnTo>
                    <a:pt x="203880" y="410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5683143" y="5046019"/>
              <a:ext cx="89199" cy="229366"/>
            </a:xfrm>
            <a:custGeom>
              <a:avLst/>
              <a:gdLst/>
              <a:ahLst/>
              <a:cxnLst/>
              <a:rect l="0" t="0" r="0" b="0"/>
              <a:pathLst>
                <a:path w="89199" h="229366">
                  <a:moveTo>
                    <a:pt x="0" y="0"/>
                  </a:moveTo>
                  <a:lnTo>
                    <a:pt x="20346" y="61039"/>
                  </a:lnTo>
                  <a:lnTo>
                    <a:pt x="35471" y="106415"/>
                  </a:lnTo>
                  <a:lnTo>
                    <a:pt x="53142" y="166192"/>
                  </a:lnTo>
                  <a:lnTo>
                    <a:pt x="79139" y="221291"/>
                  </a:lnTo>
                  <a:lnTo>
                    <a:pt x="82492" y="225398"/>
                  </a:lnTo>
                  <a:lnTo>
                    <a:pt x="89198" y="229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Serbest Form"/>
            <p:cNvSpPr/>
            <p:nvPr/>
          </p:nvSpPr>
          <p:spPr>
            <a:xfrm>
              <a:off x="5899101" y="4982307"/>
              <a:ext cx="156637" cy="359130"/>
            </a:xfrm>
            <a:custGeom>
              <a:avLst/>
              <a:gdLst/>
              <a:ahLst/>
              <a:cxnLst/>
              <a:rect l="0" t="0" r="0" b="0"/>
              <a:pathLst>
                <a:path w="156637" h="359130">
                  <a:moveTo>
                    <a:pt x="26149" y="0"/>
                  </a:moveTo>
                  <a:lnTo>
                    <a:pt x="14822" y="37755"/>
                  </a:lnTo>
                  <a:lnTo>
                    <a:pt x="1293" y="97482"/>
                  </a:lnTo>
                  <a:lnTo>
                    <a:pt x="0" y="157064"/>
                  </a:lnTo>
                  <a:lnTo>
                    <a:pt x="4145" y="205254"/>
                  </a:lnTo>
                  <a:lnTo>
                    <a:pt x="14438" y="260448"/>
                  </a:lnTo>
                  <a:lnTo>
                    <a:pt x="23776" y="288486"/>
                  </a:lnTo>
                  <a:lnTo>
                    <a:pt x="60935" y="338636"/>
                  </a:lnTo>
                  <a:lnTo>
                    <a:pt x="92617" y="358175"/>
                  </a:lnTo>
                  <a:lnTo>
                    <a:pt x="104441" y="359129"/>
                  </a:lnTo>
                  <a:lnTo>
                    <a:pt x="128906" y="352638"/>
                  </a:lnTo>
                  <a:lnTo>
                    <a:pt x="146386" y="336538"/>
                  </a:lnTo>
                  <a:lnTo>
                    <a:pt x="153029" y="326299"/>
                  </a:lnTo>
                  <a:lnTo>
                    <a:pt x="156636" y="299819"/>
                  </a:lnTo>
                  <a:lnTo>
                    <a:pt x="147415" y="243439"/>
                  </a:lnTo>
                  <a:lnTo>
                    <a:pt x="139557" y="234500"/>
                  </a:lnTo>
                  <a:lnTo>
                    <a:pt x="115724" y="224568"/>
                  </a:lnTo>
                  <a:lnTo>
                    <a:pt x="90029" y="227705"/>
                  </a:lnTo>
                  <a:lnTo>
                    <a:pt x="65867" y="239954"/>
                  </a:lnTo>
                  <a:lnTo>
                    <a:pt x="26149" y="280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Serbest Form"/>
            <p:cNvSpPr/>
            <p:nvPr/>
          </p:nvSpPr>
          <p:spPr>
            <a:xfrm>
              <a:off x="5077099" y="5746856"/>
              <a:ext cx="185543" cy="331450"/>
            </a:xfrm>
            <a:custGeom>
              <a:avLst/>
              <a:gdLst/>
              <a:ahLst/>
              <a:cxnLst/>
              <a:rect l="0" t="0" r="0" b="0"/>
              <a:pathLst>
                <a:path w="185543" h="331450">
                  <a:moveTo>
                    <a:pt x="7148" y="0"/>
                  </a:moveTo>
                  <a:lnTo>
                    <a:pt x="18475" y="45306"/>
                  </a:lnTo>
                  <a:lnTo>
                    <a:pt x="27442" y="81174"/>
                  </a:lnTo>
                  <a:lnTo>
                    <a:pt x="44956" y="132354"/>
                  </a:lnTo>
                  <a:lnTo>
                    <a:pt x="66960" y="185047"/>
                  </a:lnTo>
                  <a:lnTo>
                    <a:pt x="93845" y="240904"/>
                  </a:lnTo>
                  <a:lnTo>
                    <a:pt x="97510" y="244136"/>
                  </a:lnTo>
                  <a:lnTo>
                    <a:pt x="98537" y="240628"/>
                  </a:lnTo>
                  <a:lnTo>
                    <a:pt x="97807" y="232626"/>
                  </a:lnTo>
                  <a:lnTo>
                    <a:pt x="85668" y="216183"/>
                  </a:lnTo>
                  <a:lnTo>
                    <a:pt x="76485" y="207835"/>
                  </a:lnTo>
                  <a:lnTo>
                    <a:pt x="66115" y="203685"/>
                  </a:lnTo>
                  <a:lnTo>
                    <a:pt x="43267" y="202849"/>
                  </a:lnTo>
                  <a:lnTo>
                    <a:pt x="22729" y="210972"/>
                  </a:lnTo>
                  <a:lnTo>
                    <a:pt x="13288" y="217103"/>
                  </a:lnTo>
                  <a:lnTo>
                    <a:pt x="6994" y="226853"/>
                  </a:lnTo>
                  <a:lnTo>
                    <a:pt x="0" y="252789"/>
                  </a:lnTo>
                  <a:lnTo>
                    <a:pt x="2828" y="292466"/>
                  </a:lnTo>
                  <a:lnTo>
                    <a:pt x="16554" y="314515"/>
                  </a:lnTo>
                  <a:lnTo>
                    <a:pt x="26161" y="324359"/>
                  </a:lnTo>
                  <a:lnTo>
                    <a:pt x="36814" y="329506"/>
                  </a:lnTo>
                  <a:lnTo>
                    <a:pt x="59976" y="331449"/>
                  </a:lnTo>
                  <a:lnTo>
                    <a:pt x="96896" y="317818"/>
                  </a:lnTo>
                  <a:lnTo>
                    <a:pt x="127972" y="295845"/>
                  </a:lnTo>
                  <a:lnTo>
                    <a:pt x="168715" y="248344"/>
                  </a:lnTo>
                  <a:lnTo>
                    <a:pt x="185542" y="229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5326354" y="5899765"/>
              <a:ext cx="63713" cy="165654"/>
            </a:xfrm>
            <a:custGeom>
              <a:avLst/>
              <a:gdLst/>
              <a:ahLst/>
              <a:cxnLst/>
              <a:rect l="0" t="0" r="0" b="0"/>
              <a:pathLst>
                <a:path w="63713" h="165654">
                  <a:moveTo>
                    <a:pt x="0" y="0"/>
                  </a:moveTo>
                  <a:lnTo>
                    <a:pt x="11327" y="45307"/>
                  </a:lnTo>
                  <a:lnTo>
                    <a:pt x="29103" y="106502"/>
                  </a:lnTo>
                  <a:lnTo>
                    <a:pt x="63712" y="165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5441036" y="6001705"/>
              <a:ext cx="178396" cy="25486"/>
            </a:xfrm>
            <a:custGeom>
              <a:avLst/>
              <a:gdLst/>
              <a:ahLst/>
              <a:cxnLst/>
              <a:rect l="0" t="0" r="0" b="0"/>
              <a:pathLst>
                <a:path w="178396" h="25486">
                  <a:moveTo>
                    <a:pt x="0" y="0"/>
                  </a:moveTo>
                  <a:lnTo>
                    <a:pt x="53697" y="2832"/>
                  </a:lnTo>
                  <a:lnTo>
                    <a:pt x="102208" y="13529"/>
                  </a:lnTo>
                  <a:lnTo>
                    <a:pt x="137927" y="20171"/>
                  </a:lnTo>
                  <a:lnTo>
                    <a:pt x="178395" y="25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5771554" y="5776204"/>
              <a:ext cx="191925" cy="257795"/>
            </a:xfrm>
            <a:custGeom>
              <a:avLst/>
              <a:gdLst/>
              <a:ahLst/>
              <a:cxnLst/>
              <a:rect l="0" t="0" r="0" b="0"/>
              <a:pathLst>
                <a:path w="191925" h="257795">
                  <a:moveTo>
                    <a:pt x="13529" y="72592"/>
                  </a:moveTo>
                  <a:lnTo>
                    <a:pt x="0" y="32005"/>
                  </a:lnTo>
                  <a:lnTo>
                    <a:pt x="5926" y="18633"/>
                  </a:lnTo>
                  <a:lnTo>
                    <a:pt x="19787" y="8302"/>
                  </a:lnTo>
                  <a:lnTo>
                    <a:pt x="38938" y="0"/>
                  </a:lnTo>
                  <a:lnTo>
                    <a:pt x="51706" y="128"/>
                  </a:lnTo>
                  <a:lnTo>
                    <a:pt x="60218" y="5876"/>
                  </a:lnTo>
                  <a:lnTo>
                    <a:pt x="80643" y="49030"/>
                  </a:lnTo>
                  <a:lnTo>
                    <a:pt x="82057" y="73446"/>
                  </a:lnTo>
                  <a:lnTo>
                    <a:pt x="80798" y="98456"/>
                  </a:lnTo>
                  <a:lnTo>
                    <a:pt x="87750" y="152897"/>
                  </a:lnTo>
                  <a:lnTo>
                    <a:pt x="96307" y="211002"/>
                  </a:lnTo>
                  <a:lnTo>
                    <a:pt x="114353" y="243701"/>
                  </a:lnTo>
                  <a:lnTo>
                    <a:pt x="124636" y="250377"/>
                  </a:lnTo>
                  <a:lnTo>
                    <a:pt x="151163" y="257794"/>
                  </a:lnTo>
                  <a:lnTo>
                    <a:pt x="170504" y="257315"/>
                  </a:lnTo>
                  <a:lnTo>
                    <a:pt x="191924" y="2509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Serbest Form"/>
            <p:cNvSpPr/>
            <p:nvPr/>
          </p:nvSpPr>
          <p:spPr>
            <a:xfrm>
              <a:off x="5976220" y="5776545"/>
              <a:ext cx="199902" cy="222776"/>
            </a:xfrm>
            <a:custGeom>
              <a:avLst/>
              <a:gdLst/>
              <a:ahLst/>
              <a:cxnLst/>
              <a:rect l="0" t="0" r="0" b="0"/>
              <a:pathLst>
                <a:path w="199902" h="222776">
                  <a:moveTo>
                    <a:pt x="76455" y="59508"/>
                  </a:moveTo>
                  <a:lnTo>
                    <a:pt x="56161" y="86566"/>
                  </a:lnTo>
                  <a:lnTo>
                    <a:pt x="57524" y="130055"/>
                  </a:lnTo>
                  <a:lnTo>
                    <a:pt x="73705" y="178643"/>
                  </a:lnTo>
                  <a:lnTo>
                    <a:pt x="99774" y="209677"/>
                  </a:lnTo>
                  <a:lnTo>
                    <a:pt x="113238" y="217670"/>
                  </a:lnTo>
                  <a:lnTo>
                    <a:pt x="139526" y="222775"/>
                  </a:lnTo>
                  <a:lnTo>
                    <a:pt x="149651" y="219322"/>
                  </a:lnTo>
                  <a:lnTo>
                    <a:pt x="164676" y="204160"/>
                  </a:lnTo>
                  <a:lnTo>
                    <a:pt x="185858" y="158401"/>
                  </a:lnTo>
                  <a:lnTo>
                    <a:pt x="199901" y="96294"/>
                  </a:lnTo>
                  <a:lnTo>
                    <a:pt x="199280" y="64531"/>
                  </a:lnTo>
                  <a:lnTo>
                    <a:pt x="189565" y="36256"/>
                  </a:lnTo>
                  <a:lnTo>
                    <a:pt x="172033" y="17081"/>
                  </a:lnTo>
                  <a:lnTo>
                    <a:pt x="161411" y="9986"/>
                  </a:lnTo>
                  <a:lnTo>
                    <a:pt x="119404" y="0"/>
                  </a:lnTo>
                  <a:lnTo>
                    <a:pt x="91296" y="5216"/>
                  </a:lnTo>
                  <a:lnTo>
                    <a:pt x="55367" y="24071"/>
                  </a:lnTo>
                  <a:lnTo>
                    <a:pt x="11906" y="62707"/>
                  </a:lnTo>
                  <a:lnTo>
                    <a:pt x="0" y="84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8" name="37 Serbest Form"/>
          <p:cNvSpPr/>
          <p:nvPr/>
        </p:nvSpPr>
        <p:spPr>
          <a:xfrm>
            <a:off x="2322917" y="3539612"/>
            <a:ext cx="363734" cy="668818"/>
          </a:xfrm>
          <a:custGeom>
            <a:avLst/>
            <a:gdLst/>
            <a:ahLst/>
            <a:cxnLst/>
            <a:rect l="0" t="0" r="0" b="0"/>
            <a:pathLst>
              <a:path w="363734" h="668818">
                <a:moveTo>
                  <a:pt x="149123" y="91993"/>
                </a:moveTo>
                <a:lnTo>
                  <a:pt x="128829" y="31112"/>
                </a:lnTo>
                <a:lnTo>
                  <a:pt x="120019" y="16010"/>
                </a:lnTo>
                <a:lnTo>
                  <a:pt x="111315" y="8774"/>
                </a:lnTo>
                <a:lnTo>
                  <a:pt x="102680" y="6781"/>
                </a:lnTo>
                <a:lnTo>
                  <a:pt x="94092" y="8284"/>
                </a:lnTo>
                <a:lnTo>
                  <a:pt x="76998" y="17506"/>
                </a:lnTo>
                <a:lnTo>
                  <a:pt x="63738" y="38594"/>
                </a:lnTo>
                <a:lnTo>
                  <a:pt x="48312" y="86082"/>
                </a:lnTo>
                <a:lnTo>
                  <a:pt x="34775" y="144987"/>
                </a:lnTo>
                <a:lnTo>
                  <a:pt x="25572" y="207275"/>
                </a:lnTo>
                <a:lnTo>
                  <a:pt x="23420" y="250832"/>
                </a:lnTo>
                <a:lnTo>
                  <a:pt x="22463" y="298508"/>
                </a:lnTo>
                <a:lnTo>
                  <a:pt x="25814" y="348014"/>
                </a:lnTo>
                <a:lnTo>
                  <a:pt x="32022" y="398333"/>
                </a:lnTo>
                <a:lnTo>
                  <a:pt x="39501" y="449014"/>
                </a:lnTo>
                <a:lnTo>
                  <a:pt x="51671" y="505012"/>
                </a:lnTo>
                <a:lnTo>
                  <a:pt x="64244" y="555269"/>
                </a:lnTo>
                <a:lnTo>
                  <a:pt x="83701" y="606028"/>
                </a:lnTo>
                <a:lnTo>
                  <a:pt x="114164" y="643406"/>
                </a:lnTo>
                <a:lnTo>
                  <a:pt x="150091" y="665651"/>
                </a:lnTo>
                <a:lnTo>
                  <a:pt x="175038" y="668817"/>
                </a:lnTo>
                <a:lnTo>
                  <a:pt x="200284" y="664089"/>
                </a:lnTo>
                <a:lnTo>
                  <a:pt x="225662" y="652549"/>
                </a:lnTo>
                <a:lnTo>
                  <a:pt x="257066" y="623368"/>
                </a:lnTo>
                <a:lnTo>
                  <a:pt x="293045" y="563866"/>
                </a:lnTo>
                <a:lnTo>
                  <a:pt x="317461" y="504433"/>
                </a:lnTo>
                <a:lnTo>
                  <a:pt x="329183" y="457942"/>
                </a:lnTo>
                <a:lnTo>
                  <a:pt x="343742" y="404302"/>
                </a:lnTo>
                <a:lnTo>
                  <a:pt x="350259" y="341214"/>
                </a:lnTo>
                <a:lnTo>
                  <a:pt x="358954" y="289013"/>
                </a:lnTo>
                <a:lnTo>
                  <a:pt x="363733" y="226352"/>
                </a:lnTo>
                <a:lnTo>
                  <a:pt x="358384" y="174278"/>
                </a:lnTo>
                <a:lnTo>
                  <a:pt x="354597" y="118418"/>
                </a:lnTo>
                <a:lnTo>
                  <a:pt x="346710" y="70562"/>
                </a:lnTo>
                <a:lnTo>
                  <a:pt x="328642" y="29482"/>
                </a:lnTo>
                <a:lnTo>
                  <a:pt x="305836" y="10880"/>
                </a:lnTo>
                <a:lnTo>
                  <a:pt x="291825" y="3938"/>
                </a:lnTo>
                <a:lnTo>
                  <a:pt x="257381" y="0"/>
                </a:lnTo>
                <a:lnTo>
                  <a:pt x="222722" y="4385"/>
                </a:lnTo>
                <a:lnTo>
                  <a:pt x="169849" y="34048"/>
                </a:lnTo>
                <a:lnTo>
                  <a:pt x="126003" y="71992"/>
                </a:lnTo>
                <a:lnTo>
                  <a:pt x="79899" y="128787"/>
                </a:lnTo>
                <a:lnTo>
                  <a:pt x="53698" y="180907"/>
                </a:lnTo>
                <a:lnTo>
                  <a:pt x="34888" y="232104"/>
                </a:lnTo>
                <a:lnTo>
                  <a:pt x="17539" y="283119"/>
                </a:lnTo>
                <a:lnTo>
                  <a:pt x="4734" y="341647"/>
                </a:lnTo>
                <a:lnTo>
                  <a:pt x="0" y="384649"/>
                </a:lnTo>
                <a:lnTo>
                  <a:pt x="1110" y="441106"/>
                </a:lnTo>
                <a:lnTo>
                  <a:pt x="8955" y="4870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11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2700"/>
            <a:ext cx="7904733" cy="333882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6" name="5 Grup"/>
          <p:cNvGrpSpPr/>
          <p:nvPr/>
        </p:nvGrpSpPr>
        <p:grpSpPr>
          <a:xfrm>
            <a:off x="624381" y="3465953"/>
            <a:ext cx="3950168" cy="3453211"/>
            <a:chOff x="624381" y="3465953"/>
            <a:chExt cx="3950168" cy="3453211"/>
          </a:xfrm>
        </p:grpSpPr>
        <p:sp>
          <p:nvSpPr>
            <p:cNvPr id="4" name="3 Serbest Form"/>
            <p:cNvSpPr/>
            <p:nvPr/>
          </p:nvSpPr>
          <p:spPr>
            <a:xfrm>
              <a:off x="2319130" y="3465953"/>
              <a:ext cx="101941" cy="3453211"/>
            </a:xfrm>
            <a:custGeom>
              <a:avLst/>
              <a:gdLst/>
              <a:ahLst/>
              <a:cxnLst/>
              <a:rect l="0" t="0" r="0" b="0"/>
              <a:pathLst>
                <a:path w="101941" h="3453211">
                  <a:moveTo>
                    <a:pt x="101940" y="0"/>
                  </a:moveTo>
                  <a:lnTo>
                    <a:pt x="101940" y="55444"/>
                  </a:lnTo>
                  <a:lnTo>
                    <a:pt x="101940" y="103265"/>
                  </a:lnTo>
                  <a:lnTo>
                    <a:pt x="95175" y="163397"/>
                  </a:lnTo>
                  <a:lnTo>
                    <a:pt x="97733" y="216740"/>
                  </a:lnTo>
                  <a:lnTo>
                    <a:pt x="100693" y="270616"/>
                  </a:lnTo>
                  <a:lnTo>
                    <a:pt x="101386" y="316602"/>
                  </a:lnTo>
                  <a:lnTo>
                    <a:pt x="101694" y="365829"/>
                  </a:lnTo>
                  <a:lnTo>
                    <a:pt x="101867" y="426798"/>
                  </a:lnTo>
                  <a:lnTo>
                    <a:pt x="101918" y="487652"/>
                  </a:lnTo>
                  <a:lnTo>
                    <a:pt x="101933" y="543596"/>
                  </a:lnTo>
                  <a:lnTo>
                    <a:pt x="101938" y="604378"/>
                  </a:lnTo>
                  <a:lnTo>
                    <a:pt x="101939" y="667221"/>
                  </a:lnTo>
                  <a:lnTo>
                    <a:pt x="101940" y="730676"/>
                  </a:lnTo>
                  <a:lnTo>
                    <a:pt x="101940" y="773091"/>
                  </a:lnTo>
                  <a:lnTo>
                    <a:pt x="101940" y="819315"/>
                  </a:lnTo>
                  <a:lnTo>
                    <a:pt x="101940" y="866760"/>
                  </a:lnTo>
                  <a:lnTo>
                    <a:pt x="101940" y="911443"/>
                  </a:lnTo>
                  <a:lnTo>
                    <a:pt x="101940" y="958676"/>
                  </a:lnTo>
                  <a:lnTo>
                    <a:pt x="101940" y="1006568"/>
                  </a:lnTo>
                  <a:lnTo>
                    <a:pt x="101940" y="1051451"/>
                  </a:lnTo>
                  <a:lnTo>
                    <a:pt x="101940" y="1094996"/>
                  </a:lnTo>
                  <a:lnTo>
                    <a:pt x="101940" y="1139363"/>
                  </a:lnTo>
                  <a:lnTo>
                    <a:pt x="101940" y="1187398"/>
                  </a:lnTo>
                  <a:lnTo>
                    <a:pt x="101940" y="1233288"/>
                  </a:lnTo>
                  <a:lnTo>
                    <a:pt x="101940" y="1277280"/>
                  </a:lnTo>
                  <a:lnTo>
                    <a:pt x="101940" y="1340431"/>
                  </a:lnTo>
                  <a:lnTo>
                    <a:pt x="101940" y="1397056"/>
                  </a:lnTo>
                  <a:lnTo>
                    <a:pt x="101940" y="1456623"/>
                  </a:lnTo>
                  <a:lnTo>
                    <a:pt x="100524" y="1510769"/>
                  </a:lnTo>
                  <a:lnTo>
                    <a:pt x="93183" y="1562680"/>
                  </a:lnTo>
                  <a:lnTo>
                    <a:pt x="88962" y="1615345"/>
                  </a:lnTo>
                  <a:lnTo>
                    <a:pt x="80790" y="1673739"/>
                  </a:lnTo>
                  <a:lnTo>
                    <a:pt x="77739" y="1728953"/>
                  </a:lnTo>
                  <a:lnTo>
                    <a:pt x="75420" y="1789519"/>
                  </a:lnTo>
                  <a:lnTo>
                    <a:pt x="67810" y="1852299"/>
                  </a:lnTo>
                  <a:lnTo>
                    <a:pt x="63511" y="1915735"/>
                  </a:lnTo>
                  <a:lnTo>
                    <a:pt x="57487" y="1958145"/>
                  </a:lnTo>
                  <a:lnTo>
                    <a:pt x="53867" y="2000591"/>
                  </a:lnTo>
                  <a:lnTo>
                    <a:pt x="51828" y="2060511"/>
                  </a:lnTo>
                  <a:lnTo>
                    <a:pt x="51224" y="2117909"/>
                  </a:lnTo>
                  <a:lnTo>
                    <a:pt x="47270" y="2179751"/>
                  </a:lnTo>
                  <a:lnTo>
                    <a:pt x="40906" y="2239133"/>
                  </a:lnTo>
                  <a:lnTo>
                    <a:pt x="39021" y="2292596"/>
                  </a:lnTo>
                  <a:lnTo>
                    <a:pt x="38463" y="2348080"/>
                  </a:lnTo>
                  <a:lnTo>
                    <a:pt x="36916" y="2398541"/>
                  </a:lnTo>
                  <a:lnTo>
                    <a:pt x="34522" y="2435783"/>
                  </a:lnTo>
                  <a:lnTo>
                    <a:pt x="31509" y="2477601"/>
                  </a:lnTo>
                  <a:lnTo>
                    <a:pt x="28162" y="2539168"/>
                  </a:lnTo>
                  <a:lnTo>
                    <a:pt x="26675" y="2585409"/>
                  </a:lnTo>
                  <a:lnTo>
                    <a:pt x="25837" y="2647528"/>
                  </a:lnTo>
                  <a:lnTo>
                    <a:pt x="25642" y="2699169"/>
                  </a:lnTo>
                  <a:lnTo>
                    <a:pt x="25554" y="2743830"/>
                  </a:lnTo>
                  <a:lnTo>
                    <a:pt x="25516" y="2786804"/>
                  </a:lnTo>
                  <a:lnTo>
                    <a:pt x="25499" y="2838940"/>
                  </a:lnTo>
                  <a:lnTo>
                    <a:pt x="18724" y="2896953"/>
                  </a:lnTo>
                  <a:lnTo>
                    <a:pt x="14515" y="2947807"/>
                  </a:lnTo>
                  <a:lnTo>
                    <a:pt x="13530" y="2989311"/>
                  </a:lnTo>
                  <a:lnTo>
                    <a:pt x="11677" y="3036074"/>
                  </a:lnTo>
                  <a:lnTo>
                    <a:pt x="6133" y="3085175"/>
                  </a:lnTo>
                  <a:lnTo>
                    <a:pt x="2726" y="3131538"/>
                  </a:lnTo>
                  <a:lnTo>
                    <a:pt x="1211" y="3175740"/>
                  </a:lnTo>
                  <a:lnTo>
                    <a:pt x="359" y="3239010"/>
                  </a:lnTo>
                  <a:lnTo>
                    <a:pt x="106" y="3294253"/>
                  </a:lnTo>
                  <a:lnTo>
                    <a:pt x="31" y="3346490"/>
                  </a:lnTo>
                  <a:lnTo>
                    <a:pt x="9" y="3397835"/>
                  </a:lnTo>
                  <a:lnTo>
                    <a:pt x="0" y="34532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624381" y="4946708"/>
              <a:ext cx="3950168" cy="99266"/>
            </a:xfrm>
            <a:custGeom>
              <a:avLst/>
              <a:gdLst/>
              <a:ahLst/>
              <a:cxnLst/>
              <a:rect l="0" t="0" r="0" b="0"/>
              <a:pathLst>
                <a:path w="3950168" h="99266">
                  <a:moveTo>
                    <a:pt x="0" y="61084"/>
                  </a:moveTo>
                  <a:lnTo>
                    <a:pt x="59220" y="64860"/>
                  </a:lnTo>
                  <a:lnTo>
                    <a:pt x="113351" y="67394"/>
                  </a:lnTo>
                  <a:lnTo>
                    <a:pt x="161482" y="66729"/>
                  </a:lnTo>
                  <a:lnTo>
                    <a:pt x="222563" y="72424"/>
                  </a:lnTo>
                  <a:lnTo>
                    <a:pt x="272341" y="73411"/>
                  </a:lnTo>
                  <a:lnTo>
                    <a:pt x="322958" y="73703"/>
                  </a:lnTo>
                  <a:lnTo>
                    <a:pt x="373823" y="73790"/>
                  </a:lnTo>
                  <a:lnTo>
                    <a:pt x="431527" y="73816"/>
                  </a:lnTo>
                  <a:lnTo>
                    <a:pt x="493458" y="73823"/>
                  </a:lnTo>
                  <a:lnTo>
                    <a:pt x="556643" y="80590"/>
                  </a:lnTo>
                  <a:lnTo>
                    <a:pt x="598995" y="83912"/>
                  </a:lnTo>
                  <a:lnTo>
                    <a:pt x="641415" y="85388"/>
                  </a:lnTo>
                  <a:lnTo>
                    <a:pt x="683865" y="86044"/>
                  </a:lnTo>
                  <a:lnTo>
                    <a:pt x="730105" y="86336"/>
                  </a:lnTo>
                  <a:lnTo>
                    <a:pt x="778973" y="86465"/>
                  </a:lnTo>
                  <a:lnTo>
                    <a:pt x="829008" y="86523"/>
                  </a:lnTo>
                  <a:lnTo>
                    <a:pt x="879563" y="86549"/>
                  </a:lnTo>
                  <a:lnTo>
                    <a:pt x="930348" y="86560"/>
                  </a:lnTo>
                  <a:lnTo>
                    <a:pt x="981236" y="86565"/>
                  </a:lnTo>
                  <a:lnTo>
                    <a:pt x="1032169" y="86567"/>
                  </a:lnTo>
                  <a:lnTo>
                    <a:pt x="1083123" y="86568"/>
                  </a:lnTo>
                  <a:lnTo>
                    <a:pt x="1134086" y="86569"/>
                  </a:lnTo>
                  <a:lnTo>
                    <a:pt x="1190243" y="93333"/>
                  </a:lnTo>
                  <a:lnTo>
                    <a:pt x="1247312" y="97540"/>
                  </a:lnTo>
                  <a:lnTo>
                    <a:pt x="1292009" y="98524"/>
                  </a:lnTo>
                  <a:lnTo>
                    <a:pt x="1340190" y="98962"/>
                  </a:lnTo>
                  <a:lnTo>
                    <a:pt x="1389921" y="99156"/>
                  </a:lnTo>
                  <a:lnTo>
                    <a:pt x="1452149" y="99265"/>
                  </a:lnTo>
                  <a:lnTo>
                    <a:pt x="1496314" y="95516"/>
                  </a:lnTo>
                  <a:lnTo>
                    <a:pt x="1542843" y="90545"/>
                  </a:lnTo>
                  <a:lnTo>
                    <a:pt x="1587120" y="88336"/>
                  </a:lnTo>
                  <a:lnTo>
                    <a:pt x="1634172" y="87355"/>
                  </a:lnTo>
                  <a:lnTo>
                    <a:pt x="1683400" y="86918"/>
                  </a:lnTo>
                  <a:lnTo>
                    <a:pt x="1733596" y="86724"/>
                  </a:lnTo>
                  <a:lnTo>
                    <a:pt x="1780446" y="82862"/>
                  </a:lnTo>
                  <a:lnTo>
                    <a:pt x="1827697" y="77843"/>
                  </a:lnTo>
                  <a:lnTo>
                    <a:pt x="1881734" y="75611"/>
                  </a:lnTo>
                  <a:lnTo>
                    <a:pt x="1940817" y="67591"/>
                  </a:lnTo>
                  <a:lnTo>
                    <a:pt x="1982507" y="63976"/>
                  </a:lnTo>
                  <a:lnTo>
                    <a:pt x="2026521" y="60954"/>
                  </a:lnTo>
                  <a:lnTo>
                    <a:pt x="2087387" y="52708"/>
                  </a:lnTo>
                  <a:lnTo>
                    <a:pt x="2138735" y="50282"/>
                  </a:lnTo>
                  <a:lnTo>
                    <a:pt x="2183265" y="49204"/>
                  </a:lnTo>
                  <a:lnTo>
                    <a:pt x="2236399" y="44821"/>
                  </a:lnTo>
                  <a:lnTo>
                    <a:pt x="2294145" y="38331"/>
                  </a:lnTo>
                  <a:lnTo>
                    <a:pt x="2346253" y="35397"/>
                  </a:lnTo>
                  <a:lnTo>
                    <a:pt x="2402448" y="29374"/>
                  </a:lnTo>
                  <a:lnTo>
                    <a:pt x="2460460" y="25753"/>
                  </a:lnTo>
                  <a:lnTo>
                    <a:pt x="2519279" y="24144"/>
                  </a:lnTo>
                  <a:lnTo>
                    <a:pt x="2578457" y="23429"/>
                  </a:lnTo>
                  <a:lnTo>
                    <a:pt x="2634019" y="19336"/>
                  </a:lnTo>
                  <a:lnTo>
                    <a:pt x="2684198" y="14213"/>
                  </a:lnTo>
                  <a:lnTo>
                    <a:pt x="2744287" y="11328"/>
                  </a:lnTo>
                  <a:lnTo>
                    <a:pt x="2802207" y="9058"/>
                  </a:lnTo>
                  <a:lnTo>
                    <a:pt x="2852865" y="3509"/>
                  </a:lnTo>
                  <a:lnTo>
                    <a:pt x="2908415" y="100"/>
                  </a:lnTo>
                  <a:lnTo>
                    <a:pt x="2960477" y="0"/>
                  </a:lnTo>
                  <a:lnTo>
                    <a:pt x="3015082" y="6488"/>
                  </a:lnTo>
                  <a:lnTo>
                    <a:pt x="3069332" y="9040"/>
                  </a:lnTo>
                  <a:lnTo>
                    <a:pt x="3114114" y="9637"/>
                  </a:lnTo>
                  <a:lnTo>
                    <a:pt x="3173556" y="9973"/>
                  </a:lnTo>
                  <a:lnTo>
                    <a:pt x="3217069" y="10051"/>
                  </a:lnTo>
                  <a:lnTo>
                    <a:pt x="3261893" y="10086"/>
                  </a:lnTo>
                  <a:lnTo>
                    <a:pt x="3321799" y="10106"/>
                  </a:lnTo>
                  <a:lnTo>
                    <a:pt x="3367905" y="10111"/>
                  </a:lnTo>
                  <a:lnTo>
                    <a:pt x="3416713" y="10113"/>
                  </a:lnTo>
                  <a:lnTo>
                    <a:pt x="3465306" y="10113"/>
                  </a:lnTo>
                  <a:lnTo>
                    <a:pt x="3510500" y="10114"/>
                  </a:lnTo>
                  <a:lnTo>
                    <a:pt x="3554184" y="10114"/>
                  </a:lnTo>
                  <a:lnTo>
                    <a:pt x="3597195" y="10114"/>
                  </a:lnTo>
                  <a:lnTo>
                    <a:pt x="3659794" y="11530"/>
                  </a:lnTo>
                  <a:lnTo>
                    <a:pt x="3716255" y="18871"/>
                  </a:lnTo>
                  <a:lnTo>
                    <a:pt x="3777189" y="23092"/>
                  </a:lnTo>
                  <a:lnTo>
                    <a:pt x="3838663" y="31264"/>
                  </a:lnTo>
                  <a:lnTo>
                    <a:pt x="3891958" y="35730"/>
                  </a:lnTo>
                  <a:lnTo>
                    <a:pt x="3950167" y="48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9" name="8 Grup"/>
          <p:cNvGrpSpPr/>
          <p:nvPr/>
        </p:nvGrpSpPr>
        <p:grpSpPr>
          <a:xfrm>
            <a:off x="2892556" y="5439791"/>
            <a:ext cx="165638" cy="498203"/>
            <a:chOff x="2892556" y="5439791"/>
            <a:chExt cx="165638" cy="498203"/>
          </a:xfrm>
        </p:grpSpPr>
        <p:sp>
          <p:nvSpPr>
            <p:cNvPr id="7" name="6 Serbest Form"/>
            <p:cNvSpPr/>
            <p:nvPr/>
          </p:nvSpPr>
          <p:spPr>
            <a:xfrm>
              <a:off x="2892556" y="5439791"/>
              <a:ext cx="165638" cy="498203"/>
            </a:xfrm>
            <a:custGeom>
              <a:avLst/>
              <a:gdLst/>
              <a:ahLst/>
              <a:cxnLst/>
              <a:rect l="0" t="0" r="0" b="0"/>
              <a:pathLst>
                <a:path w="165638" h="498203">
                  <a:moveTo>
                    <a:pt x="63698" y="141412"/>
                  </a:moveTo>
                  <a:lnTo>
                    <a:pt x="50169" y="121119"/>
                  </a:lnTo>
                  <a:lnTo>
                    <a:pt x="44768" y="119388"/>
                  </a:lnTo>
                  <a:lnTo>
                    <a:pt x="39751" y="122482"/>
                  </a:lnTo>
                  <a:lnTo>
                    <a:pt x="34991" y="128792"/>
                  </a:lnTo>
                  <a:lnTo>
                    <a:pt x="25935" y="179612"/>
                  </a:lnTo>
                  <a:lnTo>
                    <a:pt x="17270" y="230444"/>
                  </a:lnTo>
                  <a:lnTo>
                    <a:pt x="14747" y="274427"/>
                  </a:lnTo>
                  <a:lnTo>
                    <a:pt x="9850" y="318516"/>
                  </a:lnTo>
                  <a:lnTo>
                    <a:pt x="2908" y="379361"/>
                  </a:lnTo>
                  <a:lnTo>
                    <a:pt x="851" y="433258"/>
                  </a:lnTo>
                  <a:lnTo>
                    <a:pt x="370" y="456595"/>
                  </a:lnTo>
                  <a:lnTo>
                    <a:pt x="36" y="404697"/>
                  </a:lnTo>
                  <a:lnTo>
                    <a:pt x="0" y="353769"/>
                  </a:lnTo>
                  <a:lnTo>
                    <a:pt x="6754" y="296048"/>
                  </a:lnTo>
                  <a:lnTo>
                    <a:pt x="10958" y="234110"/>
                  </a:lnTo>
                  <a:lnTo>
                    <a:pt x="18968" y="170924"/>
                  </a:lnTo>
                  <a:lnTo>
                    <a:pt x="23544" y="114132"/>
                  </a:lnTo>
                  <a:lnTo>
                    <a:pt x="24899" y="54672"/>
                  </a:lnTo>
                  <a:lnTo>
                    <a:pt x="32066" y="5749"/>
                  </a:lnTo>
                  <a:lnTo>
                    <a:pt x="35531" y="0"/>
                  </a:lnTo>
                  <a:lnTo>
                    <a:pt x="39256" y="415"/>
                  </a:lnTo>
                  <a:lnTo>
                    <a:pt x="43156" y="4939"/>
                  </a:lnTo>
                  <a:lnTo>
                    <a:pt x="53704" y="68241"/>
                  </a:lnTo>
                  <a:lnTo>
                    <a:pt x="64512" y="128227"/>
                  </a:lnTo>
                  <a:lnTo>
                    <a:pt x="72555" y="176611"/>
                  </a:lnTo>
                  <a:lnTo>
                    <a:pt x="85042" y="235691"/>
                  </a:lnTo>
                  <a:lnTo>
                    <a:pt x="97709" y="289063"/>
                  </a:lnTo>
                  <a:lnTo>
                    <a:pt x="111845" y="342160"/>
                  </a:lnTo>
                  <a:lnTo>
                    <a:pt x="131922" y="399267"/>
                  </a:lnTo>
                  <a:lnTo>
                    <a:pt x="152108" y="458051"/>
                  </a:lnTo>
                  <a:lnTo>
                    <a:pt x="165637" y="4982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2918026" y="5772341"/>
              <a:ext cx="76456" cy="25485"/>
            </a:xfrm>
            <a:custGeom>
              <a:avLst/>
              <a:gdLst/>
              <a:ahLst/>
              <a:cxnLst/>
              <a:rect l="0" t="0" r="0" b="0"/>
              <a:pathLst>
                <a:path w="76456" h="25485">
                  <a:moveTo>
                    <a:pt x="0" y="25484"/>
                  </a:moveTo>
                  <a:lnTo>
                    <a:pt x="60957" y="5166"/>
                  </a:lnTo>
                  <a:lnTo>
                    <a:pt x="764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2" name="11 Grup"/>
          <p:cNvGrpSpPr/>
          <p:nvPr/>
        </p:nvGrpSpPr>
        <p:grpSpPr>
          <a:xfrm>
            <a:off x="3249331" y="5431885"/>
            <a:ext cx="176402" cy="544776"/>
            <a:chOff x="3249331" y="5431885"/>
            <a:chExt cx="176402" cy="544776"/>
          </a:xfrm>
        </p:grpSpPr>
        <p:sp>
          <p:nvSpPr>
            <p:cNvPr id="10" name="9 Serbest Form"/>
            <p:cNvSpPr/>
            <p:nvPr/>
          </p:nvSpPr>
          <p:spPr>
            <a:xfrm>
              <a:off x="3316166" y="5466521"/>
              <a:ext cx="35106" cy="407760"/>
            </a:xfrm>
            <a:custGeom>
              <a:avLst/>
              <a:gdLst/>
              <a:ahLst/>
              <a:cxnLst/>
              <a:rect l="0" t="0" r="0" b="0"/>
              <a:pathLst>
                <a:path w="35106" h="407760">
                  <a:moveTo>
                    <a:pt x="35105" y="0"/>
                  </a:moveTo>
                  <a:lnTo>
                    <a:pt x="21575" y="20294"/>
                  </a:lnTo>
                  <a:lnTo>
                    <a:pt x="10565" y="73962"/>
                  </a:lnTo>
                  <a:lnTo>
                    <a:pt x="0" y="130708"/>
                  </a:lnTo>
                  <a:lnTo>
                    <a:pt x="1578" y="183143"/>
                  </a:lnTo>
                  <a:lnTo>
                    <a:pt x="7236" y="243514"/>
                  </a:lnTo>
                  <a:lnTo>
                    <a:pt x="8913" y="302461"/>
                  </a:lnTo>
                  <a:lnTo>
                    <a:pt x="13185" y="352019"/>
                  </a:lnTo>
                  <a:lnTo>
                    <a:pt x="22362" y="407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3249331" y="5431885"/>
              <a:ext cx="176402" cy="544776"/>
            </a:xfrm>
            <a:custGeom>
              <a:avLst/>
              <a:gdLst/>
              <a:ahLst/>
              <a:cxnLst/>
              <a:rect l="0" t="0" r="0" b="0"/>
              <a:pathLst>
                <a:path w="176402" h="544776">
                  <a:moveTo>
                    <a:pt x="0" y="136576"/>
                  </a:moveTo>
                  <a:lnTo>
                    <a:pt x="6764" y="95989"/>
                  </a:lnTo>
                  <a:lnTo>
                    <a:pt x="32739" y="49633"/>
                  </a:lnTo>
                  <a:lnTo>
                    <a:pt x="51558" y="23397"/>
                  </a:lnTo>
                  <a:lnTo>
                    <a:pt x="68352" y="8737"/>
                  </a:lnTo>
                  <a:lnTo>
                    <a:pt x="83795" y="1796"/>
                  </a:lnTo>
                  <a:lnTo>
                    <a:pt x="98338" y="0"/>
                  </a:lnTo>
                  <a:lnTo>
                    <a:pt x="108034" y="4467"/>
                  </a:lnTo>
                  <a:lnTo>
                    <a:pt x="114497" y="13108"/>
                  </a:lnTo>
                  <a:lnTo>
                    <a:pt x="121679" y="37810"/>
                  </a:lnTo>
                  <a:lnTo>
                    <a:pt x="126290" y="99814"/>
                  </a:lnTo>
                  <a:lnTo>
                    <a:pt x="123313" y="153528"/>
                  </a:lnTo>
                  <a:lnTo>
                    <a:pt x="117239" y="210503"/>
                  </a:lnTo>
                  <a:lnTo>
                    <a:pt x="108422" y="273727"/>
                  </a:lnTo>
                  <a:lnTo>
                    <a:pt x="110509" y="286059"/>
                  </a:lnTo>
                  <a:lnTo>
                    <a:pt x="142187" y="341962"/>
                  </a:lnTo>
                  <a:lnTo>
                    <a:pt x="168306" y="393139"/>
                  </a:lnTo>
                  <a:lnTo>
                    <a:pt x="176401" y="456315"/>
                  </a:lnTo>
                  <a:lnTo>
                    <a:pt x="174028" y="502681"/>
                  </a:lnTo>
                  <a:lnTo>
                    <a:pt x="171236" y="516566"/>
                  </a:lnTo>
                  <a:lnTo>
                    <a:pt x="165127" y="527238"/>
                  </a:lnTo>
                  <a:lnTo>
                    <a:pt x="147013" y="542872"/>
                  </a:lnTo>
                  <a:lnTo>
                    <a:pt x="136236" y="544775"/>
                  </a:lnTo>
                  <a:lnTo>
                    <a:pt x="89197" y="531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3" name="12 Serbest Form"/>
          <p:cNvSpPr/>
          <p:nvPr/>
        </p:nvSpPr>
        <p:spPr>
          <a:xfrm>
            <a:off x="5479264" y="637123"/>
            <a:ext cx="764549" cy="25485"/>
          </a:xfrm>
          <a:custGeom>
            <a:avLst/>
            <a:gdLst/>
            <a:ahLst/>
            <a:cxnLst/>
            <a:rect l="0" t="0" r="0" b="0"/>
            <a:pathLst>
              <a:path w="764549" h="25485">
                <a:moveTo>
                  <a:pt x="0" y="0"/>
                </a:moveTo>
                <a:lnTo>
                  <a:pt x="47771" y="1416"/>
                </a:lnTo>
                <a:lnTo>
                  <a:pt x="104765" y="6765"/>
                </a:lnTo>
                <a:lnTo>
                  <a:pt x="157469" y="13861"/>
                </a:lnTo>
                <a:lnTo>
                  <a:pt x="203074" y="20319"/>
                </a:lnTo>
                <a:lnTo>
                  <a:pt x="260589" y="23954"/>
                </a:lnTo>
                <a:lnTo>
                  <a:pt x="314913" y="25032"/>
                </a:lnTo>
                <a:lnTo>
                  <a:pt x="373800" y="25351"/>
                </a:lnTo>
                <a:lnTo>
                  <a:pt x="427744" y="25445"/>
                </a:lnTo>
                <a:lnTo>
                  <a:pt x="479595" y="25473"/>
                </a:lnTo>
                <a:lnTo>
                  <a:pt x="530826" y="25482"/>
                </a:lnTo>
                <a:lnTo>
                  <a:pt x="581874" y="25484"/>
                </a:lnTo>
                <a:lnTo>
                  <a:pt x="631451" y="24069"/>
                </a:lnTo>
                <a:lnTo>
                  <a:pt x="673670" y="18144"/>
                </a:lnTo>
                <a:lnTo>
                  <a:pt x="713080" y="19849"/>
                </a:lnTo>
                <a:lnTo>
                  <a:pt x="764548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6" name="15 Grup"/>
          <p:cNvGrpSpPr/>
          <p:nvPr/>
        </p:nvGrpSpPr>
        <p:grpSpPr>
          <a:xfrm>
            <a:off x="4498093" y="4612775"/>
            <a:ext cx="165653" cy="582170"/>
            <a:chOff x="4498093" y="4612775"/>
            <a:chExt cx="165653" cy="582170"/>
          </a:xfrm>
        </p:grpSpPr>
        <p:sp>
          <p:nvSpPr>
            <p:cNvPr id="14" name="13 Serbest Form"/>
            <p:cNvSpPr/>
            <p:nvPr/>
          </p:nvSpPr>
          <p:spPr>
            <a:xfrm>
              <a:off x="4498093" y="4612775"/>
              <a:ext cx="76456" cy="522443"/>
            </a:xfrm>
            <a:custGeom>
              <a:avLst/>
              <a:gdLst/>
              <a:ahLst/>
              <a:cxnLst/>
              <a:rect l="0" t="0" r="0" b="0"/>
              <a:pathLst>
                <a:path w="76456" h="522443">
                  <a:moveTo>
                    <a:pt x="0" y="0"/>
                  </a:moveTo>
                  <a:lnTo>
                    <a:pt x="11589" y="29104"/>
                  </a:lnTo>
                  <a:lnTo>
                    <a:pt x="40925" y="78890"/>
                  </a:lnTo>
                  <a:lnTo>
                    <a:pt x="59159" y="130738"/>
                  </a:lnTo>
                  <a:lnTo>
                    <a:pt x="70701" y="184725"/>
                  </a:lnTo>
                  <a:lnTo>
                    <a:pt x="74750" y="237218"/>
                  </a:lnTo>
                  <a:lnTo>
                    <a:pt x="75950" y="288640"/>
                  </a:lnTo>
                  <a:lnTo>
                    <a:pt x="76305" y="339744"/>
                  </a:lnTo>
                  <a:lnTo>
                    <a:pt x="76411" y="390753"/>
                  </a:lnTo>
                  <a:lnTo>
                    <a:pt x="75026" y="440319"/>
                  </a:lnTo>
                  <a:lnTo>
                    <a:pt x="69110" y="481119"/>
                  </a:lnTo>
                  <a:lnTo>
                    <a:pt x="76455" y="522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4510836" y="5109732"/>
              <a:ext cx="152910" cy="85213"/>
            </a:xfrm>
            <a:custGeom>
              <a:avLst/>
              <a:gdLst/>
              <a:ahLst/>
              <a:cxnLst/>
              <a:rect l="0" t="0" r="0" b="0"/>
              <a:pathLst>
                <a:path w="152910" h="85213">
                  <a:moveTo>
                    <a:pt x="0" y="0"/>
                  </a:moveTo>
                  <a:lnTo>
                    <a:pt x="40587" y="60881"/>
                  </a:lnTo>
                  <a:lnTo>
                    <a:pt x="55374" y="75983"/>
                  </a:lnTo>
                  <a:lnTo>
                    <a:pt x="68064" y="83220"/>
                  </a:lnTo>
                  <a:lnTo>
                    <a:pt x="79356" y="85212"/>
                  </a:lnTo>
                  <a:lnTo>
                    <a:pt x="89715" y="82293"/>
                  </a:lnTo>
                  <a:lnTo>
                    <a:pt x="108777" y="67723"/>
                  </a:lnTo>
                  <a:lnTo>
                    <a:pt x="138830" y="22919"/>
                  </a:lnTo>
                  <a:lnTo>
                    <a:pt x="152909" y="12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7" name="16 Serbest Form"/>
          <p:cNvSpPr/>
          <p:nvPr/>
        </p:nvSpPr>
        <p:spPr>
          <a:xfrm>
            <a:off x="3696535" y="5504749"/>
            <a:ext cx="266661" cy="428282"/>
          </a:xfrm>
          <a:custGeom>
            <a:avLst/>
            <a:gdLst/>
            <a:ahLst/>
            <a:cxnLst/>
            <a:rect l="0" t="0" r="0" b="0"/>
            <a:pathLst>
              <a:path w="266661" h="428282">
                <a:moveTo>
                  <a:pt x="113465" y="0"/>
                </a:moveTo>
                <a:lnTo>
                  <a:pt x="84361" y="11589"/>
                </a:lnTo>
                <a:lnTo>
                  <a:pt x="41340" y="47689"/>
                </a:lnTo>
                <a:lnTo>
                  <a:pt x="22561" y="79258"/>
                </a:lnTo>
                <a:lnTo>
                  <a:pt x="4947" y="129394"/>
                </a:lnTo>
                <a:lnTo>
                  <a:pt x="0" y="192365"/>
                </a:lnTo>
                <a:lnTo>
                  <a:pt x="2919" y="242470"/>
                </a:lnTo>
                <a:lnTo>
                  <a:pt x="12750" y="293184"/>
                </a:lnTo>
                <a:lnTo>
                  <a:pt x="28757" y="354293"/>
                </a:lnTo>
                <a:lnTo>
                  <a:pt x="48093" y="387513"/>
                </a:lnTo>
                <a:lnTo>
                  <a:pt x="71757" y="415289"/>
                </a:lnTo>
                <a:lnTo>
                  <a:pt x="95872" y="425264"/>
                </a:lnTo>
                <a:lnTo>
                  <a:pt x="124051" y="428281"/>
                </a:lnTo>
                <a:lnTo>
                  <a:pt x="150734" y="424903"/>
                </a:lnTo>
                <a:lnTo>
                  <a:pt x="202473" y="402441"/>
                </a:lnTo>
                <a:lnTo>
                  <a:pt x="249819" y="379125"/>
                </a:lnTo>
                <a:lnTo>
                  <a:pt x="264680" y="366717"/>
                </a:lnTo>
                <a:lnTo>
                  <a:pt x="266660" y="363407"/>
                </a:lnTo>
                <a:lnTo>
                  <a:pt x="266374" y="35678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0" name="19 Grup"/>
          <p:cNvGrpSpPr/>
          <p:nvPr/>
        </p:nvGrpSpPr>
        <p:grpSpPr>
          <a:xfrm>
            <a:off x="4039364" y="5497976"/>
            <a:ext cx="214935" cy="401790"/>
            <a:chOff x="4039364" y="5497976"/>
            <a:chExt cx="214935" cy="401790"/>
          </a:xfrm>
        </p:grpSpPr>
        <p:sp>
          <p:nvSpPr>
            <p:cNvPr id="18" name="17 Serbest Form"/>
            <p:cNvSpPr/>
            <p:nvPr/>
          </p:nvSpPr>
          <p:spPr>
            <a:xfrm>
              <a:off x="4039364" y="5568461"/>
              <a:ext cx="101941" cy="331305"/>
            </a:xfrm>
            <a:custGeom>
              <a:avLst/>
              <a:gdLst/>
              <a:ahLst/>
              <a:cxnLst/>
              <a:rect l="0" t="0" r="0" b="0"/>
              <a:pathLst>
                <a:path w="101941" h="331305">
                  <a:moveTo>
                    <a:pt x="0" y="0"/>
                  </a:moveTo>
                  <a:lnTo>
                    <a:pt x="15102" y="45307"/>
                  </a:lnTo>
                  <a:lnTo>
                    <a:pt x="27058" y="81175"/>
                  </a:lnTo>
                  <a:lnTo>
                    <a:pt x="44118" y="136129"/>
                  </a:lnTo>
                  <a:lnTo>
                    <a:pt x="61682" y="195132"/>
                  </a:lnTo>
                  <a:lnTo>
                    <a:pt x="80301" y="253122"/>
                  </a:lnTo>
                  <a:lnTo>
                    <a:pt x="98112" y="310784"/>
                  </a:lnTo>
                  <a:lnTo>
                    <a:pt x="101940" y="3313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4039364" y="5497976"/>
              <a:ext cx="214935" cy="398553"/>
            </a:xfrm>
            <a:custGeom>
              <a:avLst/>
              <a:gdLst/>
              <a:ahLst/>
              <a:cxnLst/>
              <a:rect l="0" t="0" r="0" b="0"/>
              <a:pathLst>
                <a:path w="214935" h="398553">
                  <a:moveTo>
                    <a:pt x="0" y="108712"/>
                  </a:moveTo>
                  <a:lnTo>
                    <a:pt x="33823" y="54597"/>
                  </a:lnTo>
                  <a:lnTo>
                    <a:pt x="61755" y="24252"/>
                  </a:lnTo>
                  <a:lnTo>
                    <a:pt x="89743" y="7462"/>
                  </a:lnTo>
                  <a:lnTo>
                    <a:pt x="121060" y="0"/>
                  </a:lnTo>
                  <a:lnTo>
                    <a:pt x="133092" y="2258"/>
                  </a:lnTo>
                  <a:lnTo>
                    <a:pt x="142530" y="8010"/>
                  </a:lnTo>
                  <a:lnTo>
                    <a:pt x="156791" y="25728"/>
                  </a:lnTo>
                  <a:lnTo>
                    <a:pt x="177484" y="75488"/>
                  </a:lnTo>
                  <a:lnTo>
                    <a:pt x="195205" y="132669"/>
                  </a:lnTo>
                  <a:lnTo>
                    <a:pt x="210923" y="195038"/>
                  </a:lnTo>
                  <a:lnTo>
                    <a:pt x="214934" y="245040"/>
                  </a:lnTo>
                  <a:lnTo>
                    <a:pt x="214706" y="294307"/>
                  </a:lnTo>
                  <a:lnTo>
                    <a:pt x="202662" y="349724"/>
                  </a:lnTo>
                  <a:lnTo>
                    <a:pt x="193428" y="374402"/>
                  </a:lnTo>
                  <a:lnTo>
                    <a:pt x="179885" y="394809"/>
                  </a:lnTo>
                  <a:lnTo>
                    <a:pt x="170893" y="398552"/>
                  </a:lnTo>
                  <a:lnTo>
                    <a:pt x="160651" y="398215"/>
                  </a:lnTo>
                  <a:lnTo>
                    <a:pt x="125943" y="384212"/>
                  </a:lnTo>
                  <a:lnTo>
                    <a:pt x="105529" y="371324"/>
                  </a:lnTo>
                  <a:lnTo>
                    <a:pt x="89197" y="350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5" name="24 Grup"/>
          <p:cNvGrpSpPr/>
          <p:nvPr/>
        </p:nvGrpSpPr>
        <p:grpSpPr>
          <a:xfrm>
            <a:off x="3032709" y="5300869"/>
            <a:ext cx="1452643" cy="305820"/>
            <a:chOff x="3032709" y="5300869"/>
            <a:chExt cx="1452643" cy="305820"/>
          </a:xfrm>
        </p:grpSpPr>
        <p:sp>
          <p:nvSpPr>
            <p:cNvPr id="21" name="20 Serbest Form"/>
            <p:cNvSpPr/>
            <p:nvPr/>
          </p:nvSpPr>
          <p:spPr>
            <a:xfrm>
              <a:off x="3032709" y="5415551"/>
              <a:ext cx="12743" cy="191138"/>
            </a:xfrm>
            <a:custGeom>
              <a:avLst/>
              <a:gdLst/>
              <a:ahLst/>
              <a:cxnLst/>
              <a:rect l="0" t="0" r="0" b="0"/>
              <a:pathLst>
                <a:path w="12743" h="191138">
                  <a:moveTo>
                    <a:pt x="0" y="0"/>
                  </a:moveTo>
                  <a:lnTo>
                    <a:pt x="8757" y="59622"/>
                  </a:lnTo>
                  <a:lnTo>
                    <a:pt x="11561" y="118819"/>
                  </a:lnTo>
                  <a:lnTo>
                    <a:pt x="12509" y="175174"/>
                  </a:lnTo>
                  <a:lnTo>
                    <a:pt x="12742" y="191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3491438" y="5300869"/>
              <a:ext cx="12743" cy="101941"/>
            </a:xfrm>
            <a:custGeom>
              <a:avLst/>
              <a:gdLst/>
              <a:ahLst/>
              <a:cxnLst/>
              <a:rect l="0" t="0" r="0" b="0"/>
              <a:pathLst>
                <a:path w="12743" h="101941">
                  <a:moveTo>
                    <a:pt x="0" y="0"/>
                  </a:moveTo>
                  <a:lnTo>
                    <a:pt x="6764" y="54116"/>
                  </a:lnTo>
                  <a:lnTo>
                    <a:pt x="12742" y="1019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Serbest Form"/>
            <p:cNvSpPr/>
            <p:nvPr/>
          </p:nvSpPr>
          <p:spPr>
            <a:xfrm>
              <a:off x="3937424" y="5415551"/>
              <a:ext cx="1" cy="101941"/>
            </a:xfrm>
            <a:custGeom>
              <a:avLst/>
              <a:gdLst/>
              <a:ahLst/>
              <a:cxnLst/>
              <a:rect l="0" t="0" r="0" b="0"/>
              <a:pathLst>
                <a:path w="1" h="101941">
                  <a:moveTo>
                    <a:pt x="0" y="0"/>
                  </a:moveTo>
                  <a:lnTo>
                    <a:pt x="0" y="54117"/>
                  </a:lnTo>
                  <a:lnTo>
                    <a:pt x="0" y="1019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4472608" y="5453779"/>
              <a:ext cx="12744" cy="76456"/>
            </a:xfrm>
            <a:custGeom>
              <a:avLst/>
              <a:gdLst/>
              <a:ahLst/>
              <a:cxnLst/>
              <a:rect l="0" t="0" r="0" b="0"/>
              <a:pathLst>
                <a:path w="12744" h="76456">
                  <a:moveTo>
                    <a:pt x="0" y="0"/>
                  </a:moveTo>
                  <a:lnTo>
                    <a:pt x="10086" y="54203"/>
                  </a:lnTo>
                  <a:lnTo>
                    <a:pt x="12743" y="76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2" name="31 Grup"/>
          <p:cNvGrpSpPr/>
          <p:nvPr/>
        </p:nvGrpSpPr>
        <p:grpSpPr>
          <a:xfrm>
            <a:off x="2745694" y="3706161"/>
            <a:ext cx="795891" cy="513162"/>
            <a:chOff x="2745694" y="3706161"/>
            <a:chExt cx="795891" cy="513162"/>
          </a:xfrm>
        </p:grpSpPr>
        <p:sp>
          <p:nvSpPr>
            <p:cNvPr id="26" name="25 Serbest Form"/>
            <p:cNvSpPr/>
            <p:nvPr/>
          </p:nvSpPr>
          <p:spPr>
            <a:xfrm>
              <a:off x="2745694" y="3869826"/>
              <a:ext cx="172333" cy="349497"/>
            </a:xfrm>
            <a:custGeom>
              <a:avLst/>
              <a:gdLst/>
              <a:ahLst/>
              <a:cxnLst/>
              <a:rect l="0" t="0" r="0" b="0"/>
              <a:pathLst>
                <a:path w="172333" h="349497">
                  <a:moveTo>
                    <a:pt x="57650" y="169538"/>
                  </a:moveTo>
                  <a:lnTo>
                    <a:pt x="29963" y="210230"/>
                  </a:lnTo>
                  <a:lnTo>
                    <a:pt x="14208" y="257892"/>
                  </a:lnTo>
                  <a:lnTo>
                    <a:pt x="7495" y="313388"/>
                  </a:lnTo>
                  <a:lnTo>
                    <a:pt x="0" y="349496"/>
                  </a:lnTo>
                  <a:lnTo>
                    <a:pt x="811" y="348975"/>
                  </a:lnTo>
                  <a:lnTo>
                    <a:pt x="16080" y="296313"/>
                  </a:lnTo>
                  <a:lnTo>
                    <a:pt x="26770" y="248790"/>
                  </a:lnTo>
                  <a:lnTo>
                    <a:pt x="34875" y="185769"/>
                  </a:lnTo>
                  <a:lnTo>
                    <a:pt x="49690" y="132000"/>
                  </a:lnTo>
                  <a:lnTo>
                    <a:pt x="57494" y="71719"/>
                  </a:lnTo>
                  <a:lnTo>
                    <a:pt x="71201" y="17442"/>
                  </a:lnTo>
                  <a:lnTo>
                    <a:pt x="75179" y="4428"/>
                  </a:lnTo>
                  <a:lnTo>
                    <a:pt x="79247" y="0"/>
                  </a:lnTo>
                  <a:lnTo>
                    <a:pt x="83374" y="1295"/>
                  </a:lnTo>
                  <a:lnTo>
                    <a:pt x="91736" y="14061"/>
                  </a:lnTo>
                  <a:lnTo>
                    <a:pt x="102988" y="46544"/>
                  </a:lnTo>
                  <a:lnTo>
                    <a:pt x="106951" y="92823"/>
                  </a:lnTo>
                  <a:lnTo>
                    <a:pt x="109541" y="147909"/>
                  </a:lnTo>
                  <a:lnTo>
                    <a:pt x="122383" y="206010"/>
                  </a:lnTo>
                  <a:lnTo>
                    <a:pt x="138554" y="258389"/>
                  </a:lnTo>
                  <a:lnTo>
                    <a:pt x="172332" y="3097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2777859" y="4090334"/>
              <a:ext cx="101941" cy="89198"/>
            </a:xfrm>
            <a:custGeom>
              <a:avLst/>
              <a:gdLst/>
              <a:ahLst/>
              <a:cxnLst/>
              <a:rect l="0" t="0" r="0" b="0"/>
              <a:pathLst>
                <a:path w="101941" h="89198">
                  <a:moveTo>
                    <a:pt x="0" y="89197"/>
                  </a:moveTo>
                  <a:lnTo>
                    <a:pt x="55375" y="27897"/>
                  </a:lnTo>
                  <a:lnTo>
                    <a:pt x="1019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Serbest Form"/>
            <p:cNvSpPr/>
            <p:nvPr/>
          </p:nvSpPr>
          <p:spPr>
            <a:xfrm>
              <a:off x="2981739" y="3962909"/>
              <a:ext cx="50971" cy="254851"/>
            </a:xfrm>
            <a:custGeom>
              <a:avLst/>
              <a:gdLst/>
              <a:ahLst/>
              <a:cxnLst/>
              <a:rect l="0" t="0" r="0" b="0"/>
              <a:pathLst>
                <a:path w="50971" h="254851">
                  <a:moveTo>
                    <a:pt x="0" y="0"/>
                  </a:moveTo>
                  <a:lnTo>
                    <a:pt x="7551" y="49082"/>
                  </a:lnTo>
                  <a:lnTo>
                    <a:pt x="13528" y="87939"/>
                  </a:lnTo>
                  <a:lnTo>
                    <a:pt x="23946" y="142440"/>
                  </a:lnTo>
                  <a:lnTo>
                    <a:pt x="33996" y="200778"/>
                  </a:lnTo>
                  <a:lnTo>
                    <a:pt x="37762" y="230818"/>
                  </a:lnTo>
                  <a:lnTo>
                    <a:pt x="50970" y="2548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Serbest Form"/>
            <p:cNvSpPr/>
            <p:nvPr/>
          </p:nvSpPr>
          <p:spPr>
            <a:xfrm>
              <a:off x="2968996" y="3874597"/>
              <a:ext cx="136935" cy="343749"/>
            </a:xfrm>
            <a:custGeom>
              <a:avLst/>
              <a:gdLst/>
              <a:ahLst/>
              <a:cxnLst/>
              <a:rect l="0" t="0" r="0" b="0"/>
              <a:pathLst>
                <a:path w="136935" h="343749">
                  <a:moveTo>
                    <a:pt x="0" y="126540"/>
                  </a:moveTo>
                  <a:lnTo>
                    <a:pt x="18878" y="73682"/>
                  </a:lnTo>
                  <a:lnTo>
                    <a:pt x="33823" y="31837"/>
                  </a:lnTo>
                  <a:lnTo>
                    <a:pt x="50428" y="443"/>
                  </a:lnTo>
                  <a:lnTo>
                    <a:pt x="54856" y="0"/>
                  </a:lnTo>
                  <a:lnTo>
                    <a:pt x="56392" y="5369"/>
                  </a:lnTo>
                  <a:lnTo>
                    <a:pt x="48685" y="50900"/>
                  </a:lnTo>
                  <a:lnTo>
                    <a:pt x="44291" y="77348"/>
                  </a:lnTo>
                  <a:lnTo>
                    <a:pt x="47058" y="107980"/>
                  </a:lnTo>
                  <a:lnTo>
                    <a:pt x="56782" y="132921"/>
                  </a:lnTo>
                  <a:lnTo>
                    <a:pt x="102450" y="189694"/>
                  </a:lnTo>
                  <a:lnTo>
                    <a:pt x="117741" y="208409"/>
                  </a:lnTo>
                  <a:lnTo>
                    <a:pt x="129256" y="230886"/>
                  </a:lnTo>
                  <a:lnTo>
                    <a:pt x="136934" y="274185"/>
                  </a:lnTo>
                  <a:lnTo>
                    <a:pt x="131179" y="298819"/>
                  </a:lnTo>
                  <a:lnTo>
                    <a:pt x="104412" y="337706"/>
                  </a:lnTo>
                  <a:lnTo>
                    <a:pt x="95093" y="342356"/>
                  </a:lnTo>
                  <a:lnTo>
                    <a:pt x="73412" y="343748"/>
                  </a:lnTo>
                  <a:lnTo>
                    <a:pt x="53393" y="335871"/>
                  </a:lnTo>
                  <a:lnTo>
                    <a:pt x="44090" y="329806"/>
                  </a:lnTo>
                  <a:lnTo>
                    <a:pt x="37889" y="322932"/>
                  </a:lnTo>
                  <a:lnTo>
                    <a:pt x="25485" y="2921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3194780" y="3860969"/>
              <a:ext cx="118264" cy="268229"/>
            </a:xfrm>
            <a:custGeom>
              <a:avLst/>
              <a:gdLst/>
              <a:ahLst/>
              <a:cxnLst/>
              <a:rect l="0" t="0" r="0" b="0"/>
              <a:pathLst>
                <a:path w="118264" h="268229">
                  <a:moveTo>
                    <a:pt x="80036" y="0"/>
                  </a:moveTo>
                  <a:lnTo>
                    <a:pt x="52977" y="6765"/>
                  </a:lnTo>
                  <a:lnTo>
                    <a:pt x="32142" y="25188"/>
                  </a:lnTo>
                  <a:lnTo>
                    <a:pt x="14859" y="55086"/>
                  </a:lnTo>
                  <a:lnTo>
                    <a:pt x="0" y="116846"/>
                  </a:lnTo>
                  <a:lnTo>
                    <a:pt x="3306" y="170856"/>
                  </a:lnTo>
                  <a:lnTo>
                    <a:pt x="14669" y="212973"/>
                  </a:lnTo>
                  <a:lnTo>
                    <a:pt x="51204" y="262305"/>
                  </a:lnTo>
                  <a:lnTo>
                    <a:pt x="60815" y="266899"/>
                  </a:lnTo>
                  <a:lnTo>
                    <a:pt x="82819" y="268228"/>
                  </a:lnTo>
                  <a:lnTo>
                    <a:pt x="99206" y="264099"/>
                  </a:lnTo>
                  <a:lnTo>
                    <a:pt x="118263" y="2548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Serbest Form"/>
            <p:cNvSpPr/>
            <p:nvPr/>
          </p:nvSpPr>
          <p:spPr>
            <a:xfrm>
              <a:off x="3406018" y="3706161"/>
              <a:ext cx="135567" cy="350895"/>
            </a:xfrm>
            <a:custGeom>
              <a:avLst/>
              <a:gdLst/>
              <a:ahLst/>
              <a:cxnLst/>
              <a:rect l="0" t="0" r="0" b="0"/>
              <a:pathLst>
                <a:path w="135567" h="350895">
                  <a:moveTo>
                    <a:pt x="8965" y="180294"/>
                  </a:moveTo>
                  <a:lnTo>
                    <a:pt x="29258" y="234410"/>
                  </a:lnTo>
                  <a:lnTo>
                    <a:pt x="48643" y="295121"/>
                  </a:lnTo>
                  <a:lnTo>
                    <a:pt x="63353" y="342213"/>
                  </a:lnTo>
                  <a:lnTo>
                    <a:pt x="63630" y="349121"/>
                  </a:lnTo>
                  <a:lnTo>
                    <a:pt x="60982" y="350894"/>
                  </a:lnTo>
                  <a:lnTo>
                    <a:pt x="56386" y="349244"/>
                  </a:lnTo>
                  <a:lnTo>
                    <a:pt x="47502" y="336085"/>
                  </a:lnTo>
                  <a:lnTo>
                    <a:pt x="25996" y="280935"/>
                  </a:lnTo>
                  <a:lnTo>
                    <a:pt x="8973" y="227231"/>
                  </a:lnTo>
                  <a:lnTo>
                    <a:pt x="0" y="175323"/>
                  </a:lnTo>
                  <a:lnTo>
                    <a:pt x="1117" y="118884"/>
                  </a:lnTo>
                  <a:lnTo>
                    <a:pt x="14179" y="55841"/>
                  </a:lnTo>
                  <a:lnTo>
                    <a:pt x="33006" y="22286"/>
                  </a:lnTo>
                  <a:lnTo>
                    <a:pt x="52214" y="7184"/>
                  </a:lnTo>
                  <a:lnTo>
                    <a:pt x="63283" y="1175"/>
                  </a:lnTo>
                  <a:lnTo>
                    <a:pt x="73493" y="0"/>
                  </a:lnTo>
                  <a:lnTo>
                    <a:pt x="92389" y="6246"/>
                  </a:lnTo>
                  <a:lnTo>
                    <a:pt x="106451" y="22237"/>
                  </a:lnTo>
                  <a:lnTo>
                    <a:pt x="127015" y="67111"/>
                  </a:lnTo>
                  <a:lnTo>
                    <a:pt x="133612" y="117812"/>
                  </a:lnTo>
                  <a:lnTo>
                    <a:pt x="135566" y="177669"/>
                  </a:lnTo>
                  <a:lnTo>
                    <a:pt x="129381" y="233474"/>
                  </a:lnTo>
                  <a:lnTo>
                    <a:pt x="113191" y="292895"/>
                  </a:lnTo>
                  <a:lnTo>
                    <a:pt x="99650" y="319536"/>
                  </a:lnTo>
                  <a:lnTo>
                    <a:pt x="80418" y="337984"/>
                  </a:lnTo>
                  <a:lnTo>
                    <a:pt x="69343" y="344885"/>
                  </a:lnTo>
                  <a:lnTo>
                    <a:pt x="59127" y="346654"/>
                  </a:lnTo>
                  <a:lnTo>
                    <a:pt x="49486" y="345002"/>
                  </a:lnTo>
                  <a:lnTo>
                    <a:pt x="40226" y="341069"/>
                  </a:lnTo>
                  <a:lnTo>
                    <a:pt x="26162" y="325373"/>
                  </a:lnTo>
                  <a:lnTo>
                    <a:pt x="8965" y="2949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1" name="40 Grup"/>
          <p:cNvGrpSpPr/>
          <p:nvPr/>
        </p:nvGrpSpPr>
        <p:grpSpPr>
          <a:xfrm>
            <a:off x="3223846" y="535183"/>
            <a:ext cx="1783947" cy="140169"/>
            <a:chOff x="3223846" y="535183"/>
            <a:chExt cx="1783947" cy="140169"/>
          </a:xfrm>
        </p:grpSpPr>
        <p:sp>
          <p:nvSpPr>
            <p:cNvPr id="33" name="32 Serbest Form"/>
            <p:cNvSpPr/>
            <p:nvPr/>
          </p:nvSpPr>
          <p:spPr>
            <a:xfrm>
              <a:off x="3223846" y="598896"/>
              <a:ext cx="101940" cy="12743"/>
            </a:xfrm>
            <a:custGeom>
              <a:avLst/>
              <a:gdLst/>
              <a:ahLst/>
              <a:cxnLst/>
              <a:rect l="0" t="0" r="0" b="0"/>
              <a:pathLst>
                <a:path w="101940" h="12743">
                  <a:moveTo>
                    <a:pt x="0" y="12742"/>
                  </a:moveTo>
                  <a:lnTo>
                    <a:pt x="55444" y="2657"/>
                  </a:lnTo>
                  <a:lnTo>
                    <a:pt x="1019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3274816" y="535183"/>
              <a:ext cx="1" cy="101941"/>
            </a:xfrm>
            <a:custGeom>
              <a:avLst/>
              <a:gdLst/>
              <a:ahLst/>
              <a:cxnLst/>
              <a:rect l="0" t="0" r="0" b="0"/>
              <a:pathLst>
                <a:path w="1" h="101941">
                  <a:moveTo>
                    <a:pt x="0" y="0"/>
                  </a:moveTo>
                  <a:lnTo>
                    <a:pt x="0" y="54117"/>
                  </a:lnTo>
                  <a:lnTo>
                    <a:pt x="0" y="1019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3593377" y="560668"/>
              <a:ext cx="101941" cy="25486"/>
            </a:xfrm>
            <a:custGeom>
              <a:avLst/>
              <a:gdLst/>
              <a:ahLst/>
              <a:cxnLst/>
              <a:rect l="0" t="0" r="0" b="0"/>
              <a:pathLst>
                <a:path w="101941" h="25486">
                  <a:moveTo>
                    <a:pt x="0" y="25485"/>
                  </a:moveTo>
                  <a:lnTo>
                    <a:pt x="54117" y="11956"/>
                  </a:lnTo>
                  <a:lnTo>
                    <a:pt x="1019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Serbest Form"/>
            <p:cNvSpPr/>
            <p:nvPr/>
          </p:nvSpPr>
          <p:spPr>
            <a:xfrm>
              <a:off x="3669832" y="535183"/>
              <a:ext cx="38229" cy="140169"/>
            </a:xfrm>
            <a:custGeom>
              <a:avLst/>
              <a:gdLst/>
              <a:ahLst/>
              <a:cxnLst/>
              <a:rect l="0" t="0" r="0" b="0"/>
              <a:pathLst>
                <a:path w="38229" h="140169">
                  <a:moveTo>
                    <a:pt x="0" y="0"/>
                  </a:moveTo>
                  <a:lnTo>
                    <a:pt x="13529" y="60881"/>
                  </a:lnTo>
                  <a:lnTo>
                    <a:pt x="23947" y="98322"/>
                  </a:lnTo>
                  <a:lnTo>
                    <a:pt x="38228" y="140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Serbest Form"/>
            <p:cNvSpPr/>
            <p:nvPr/>
          </p:nvSpPr>
          <p:spPr>
            <a:xfrm>
              <a:off x="4421638" y="566646"/>
              <a:ext cx="127426" cy="6766"/>
            </a:xfrm>
            <a:custGeom>
              <a:avLst/>
              <a:gdLst/>
              <a:ahLst/>
              <a:cxnLst/>
              <a:rect l="0" t="0" r="0" b="0"/>
              <a:pathLst>
                <a:path w="127426" h="6766">
                  <a:moveTo>
                    <a:pt x="0" y="6765"/>
                  </a:moveTo>
                  <a:lnTo>
                    <a:pt x="54116" y="0"/>
                  </a:lnTo>
                  <a:lnTo>
                    <a:pt x="88236" y="455"/>
                  </a:lnTo>
                  <a:lnTo>
                    <a:pt x="127425" y="67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Serbest Form"/>
            <p:cNvSpPr/>
            <p:nvPr/>
          </p:nvSpPr>
          <p:spPr>
            <a:xfrm>
              <a:off x="4472608" y="535183"/>
              <a:ext cx="38229" cy="140169"/>
            </a:xfrm>
            <a:custGeom>
              <a:avLst/>
              <a:gdLst/>
              <a:ahLst/>
              <a:cxnLst/>
              <a:rect l="0" t="0" r="0" b="0"/>
              <a:pathLst>
                <a:path w="38229" h="140169">
                  <a:moveTo>
                    <a:pt x="0" y="0"/>
                  </a:moveTo>
                  <a:lnTo>
                    <a:pt x="13861" y="55445"/>
                  </a:lnTo>
                  <a:lnTo>
                    <a:pt x="29954" y="113050"/>
                  </a:lnTo>
                  <a:lnTo>
                    <a:pt x="38228" y="140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Serbest Form"/>
            <p:cNvSpPr/>
            <p:nvPr/>
          </p:nvSpPr>
          <p:spPr>
            <a:xfrm>
              <a:off x="4918595" y="586153"/>
              <a:ext cx="89198" cy="12744"/>
            </a:xfrm>
            <a:custGeom>
              <a:avLst/>
              <a:gdLst/>
              <a:ahLst/>
              <a:cxnLst/>
              <a:rect l="0" t="0" r="0" b="0"/>
              <a:pathLst>
                <a:path w="89198" h="12744">
                  <a:moveTo>
                    <a:pt x="0" y="12743"/>
                  </a:moveTo>
                  <a:lnTo>
                    <a:pt x="61300" y="3986"/>
                  </a:lnTo>
                  <a:lnTo>
                    <a:pt x="891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Serbest Form"/>
            <p:cNvSpPr/>
            <p:nvPr/>
          </p:nvSpPr>
          <p:spPr>
            <a:xfrm>
              <a:off x="4931337" y="547926"/>
              <a:ext cx="63714" cy="127426"/>
            </a:xfrm>
            <a:custGeom>
              <a:avLst/>
              <a:gdLst/>
              <a:ahLst/>
              <a:cxnLst/>
              <a:rect l="0" t="0" r="0" b="0"/>
              <a:pathLst>
                <a:path w="63714" h="127426">
                  <a:moveTo>
                    <a:pt x="0" y="0"/>
                  </a:moveTo>
                  <a:lnTo>
                    <a:pt x="27058" y="60881"/>
                  </a:lnTo>
                  <a:lnTo>
                    <a:pt x="44118" y="94546"/>
                  </a:lnTo>
                  <a:lnTo>
                    <a:pt x="63713" y="127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6" name="45 Grup"/>
          <p:cNvGrpSpPr/>
          <p:nvPr/>
        </p:nvGrpSpPr>
        <p:grpSpPr>
          <a:xfrm>
            <a:off x="7174013" y="547926"/>
            <a:ext cx="445988" cy="191138"/>
            <a:chOff x="7174013" y="547926"/>
            <a:chExt cx="445988" cy="191138"/>
          </a:xfrm>
        </p:grpSpPr>
        <p:sp>
          <p:nvSpPr>
            <p:cNvPr id="42" name="41 Serbest Form"/>
            <p:cNvSpPr/>
            <p:nvPr/>
          </p:nvSpPr>
          <p:spPr>
            <a:xfrm>
              <a:off x="7174013" y="637123"/>
              <a:ext cx="140168" cy="25486"/>
            </a:xfrm>
            <a:custGeom>
              <a:avLst/>
              <a:gdLst/>
              <a:ahLst/>
              <a:cxnLst/>
              <a:rect l="0" t="0" r="0" b="0"/>
              <a:pathLst>
                <a:path w="140168" h="25486">
                  <a:moveTo>
                    <a:pt x="0" y="25485"/>
                  </a:moveTo>
                  <a:lnTo>
                    <a:pt x="60881" y="11956"/>
                  </a:lnTo>
                  <a:lnTo>
                    <a:pt x="98321" y="5314"/>
                  </a:lnTo>
                  <a:lnTo>
                    <a:pt x="1401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Serbest Form"/>
            <p:cNvSpPr/>
            <p:nvPr/>
          </p:nvSpPr>
          <p:spPr>
            <a:xfrm>
              <a:off x="7224983" y="598896"/>
              <a:ext cx="63713" cy="114683"/>
            </a:xfrm>
            <a:custGeom>
              <a:avLst/>
              <a:gdLst/>
              <a:ahLst/>
              <a:cxnLst/>
              <a:rect l="0" t="0" r="0" b="0"/>
              <a:pathLst>
                <a:path w="63713" h="114683">
                  <a:moveTo>
                    <a:pt x="0" y="0"/>
                  </a:moveTo>
                  <a:lnTo>
                    <a:pt x="27722" y="57979"/>
                  </a:lnTo>
                  <a:lnTo>
                    <a:pt x="63712" y="1146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Serbest Form"/>
            <p:cNvSpPr/>
            <p:nvPr/>
          </p:nvSpPr>
          <p:spPr>
            <a:xfrm>
              <a:off x="7505317" y="611638"/>
              <a:ext cx="114684" cy="1"/>
            </a:xfrm>
            <a:custGeom>
              <a:avLst/>
              <a:gdLst/>
              <a:ahLst/>
              <a:cxnLst/>
              <a:rect l="0" t="0" r="0" b="0"/>
              <a:pathLst>
                <a:path w="114684" h="1">
                  <a:moveTo>
                    <a:pt x="0" y="0"/>
                  </a:moveTo>
                  <a:lnTo>
                    <a:pt x="47352" y="0"/>
                  </a:lnTo>
                  <a:lnTo>
                    <a:pt x="78150" y="0"/>
                  </a:lnTo>
                  <a:lnTo>
                    <a:pt x="1146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44 Serbest Form"/>
            <p:cNvSpPr/>
            <p:nvPr/>
          </p:nvSpPr>
          <p:spPr>
            <a:xfrm>
              <a:off x="7556287" y="547926"/>
              <a:ext cx="25486" cy="191138"/>
            </a:xfrm>
            <a:custGeom>
              <a:avLst/>
              <a:gdLst/>
              <a:ahLst/>
              <a:cxnLst/>
              <a:rect l="0" t="0" r="0" b="0"/>
              <a:pathLst>
                <a:path w="25486" h="191138">
                  <a:moveTo>
                    <a:pt x="0" y="0"/>
                  </a:moveTo>
                  <a:lnTo>
                    <a:pt x="7552" y="41531"/>
                  </a:lnTo>
                  <a:lnTo>
                    <a:pt x="17515" y="101992"/>
                  </a:lnTo>
                  <a:lnTo>
                    <a:pt x="23124" y="162207"/>
                  </a:lnTo>
                  <a:lnTo>
                    <a:pt x="25485" y="191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0" name="49 Grup"/>
          <p:cNvGrpSpPr/>
          <p:nvPr/>
        </p:nvGrpSpPr>
        <p:grpSpPr>
          <a:xfrm>
            <a:off x="5748290" y="3515475"/>
            <a:ext cx="814085" cy="466680"/>
            <a:chOff x="5748290" y="3515475"/>
            <a:chExt cx="814085" cy="466680"/>
          </a:xfrm>
        </p:grpSpPr>
        <p:sp>
          <p:nvSpPr>
            <p:cNvPr id="47" name="46 Serbest Form"/>
            <p:cNvSpPr/>
            <p:nvPr/>
          </p:nvSpPr>
          <p:spPr>
            <a:xfrm>
              <a:off x="5748290" y="3515475"/>
              <a:ext cx="187137" cy="466680"/>
            </a:xfrm>
            <a:custGeom>
              <a:avLst/>
              <a:gdLst/>
              <a:ahLst/>
              <a:cxnLst/>
              <a:rect l="0" t="0" r="0" b="0"/>
              <a:pathLst>
                <a:path w="187137" h="466680">
                  <a:moveTo>
                    <a:pt x="75020" y="205327"/>
                  </a:moveTo>
                  <a:lnTo>
                    <a:pt x="47963" y="157975"/>
                  </a:lnTo>
                  <a:lnTo>
                    <a:pt x="35744" y="146859"/>
                  </a:lnTo>
                  <a:lnTo>
                    <a:pt x="23351" y="142279"/>
                  </a:lnTo>
                  <a:lnTo>
                    <a:pt x="10842" y="142058"/>
                  </a:lnTo>
                  <a:lnTo>
                    <a:pt x="3918" y="147573"/>
                  </a:lnTo>
                  <a:lnTo>
                    <a:pt x="718" y="156914"/>
                  </a:lnTo>
                  <a:lnTo>
                    <a:pt x="0" y="168804"/>
                  </a:lnTo>
                  <a:lnTo>
                    <a:pt x="6755" y="189567"/>
                  </a:lnTo>
                  <a:lnTo>
                    <a:pt x="42119" y="243419"/>
                  </a:lnTo>
                  <a:lnTo>
                    <a:pt x="92105" y="298387"/>
                  </a:lnTo>
                  <a:lnTo>
                    <a:pt x="141573" y="351124"/>
                  </a:lnTo>
                  <a:lnTo>
                    <a:pt x="153210" y="373481"/>
                  </a:lnTo>
                  <a:lnTo>
                    <a:pt x="160957" y="416712"/>
                  </a:lnTo>
                  <a:lnTo>
                    <a:pt x="155217" y="441331"/>
                  </a:lnTo>
                  <a:lnTo>
                    <a:pt x="149723" y="451860"/>
                  </a:lnTo>
                  <a:lnTo>
                    <a:pt x="140396" y="458880"/>
                  </a:lnTo>
                  <a:lnTo>
                    <a:pt x="114931" y="466679"/>
                  </a:lnTo>
                  <a:lnTo>
                    <a:pt x="103043" y="465928"/>
                  </a:lnTo>
                  <a:lnTo>
                    <a:pt x="82284" y="457541"/>
                  </a:lnTo>
                  <a:lnTo>
                    <a:pt x="67394" y="436824"/>
                  </a:lnTo>
                  <a:lnTo>
                    <a:pt x="61441" y="423371"/>
                  </a:lnTo>
                  <a:lnTo>
                    <a:pt x="58602" y="397096"/>
                  </a:lnTo>
                  <a:lnTo>
                    <a:pt x="68316" y="345619"/>
                  </a:lnTo>
                  <a:lnTo>
                    <a:pt x="85285" y="294549"/>
                  </a:lnTo>
                  <a:lnTo>
                    <a:pt x="110662" y="239784"/>
                  </a:lnTo>
                  <a:lnTo>
                    <a:pt x="122009" y="210730"/>
                  </a:lnTo>
                  <a:lnTo>
                    <a:pt x="153801" y="153111"/>
                  </a:lnTo>
                  <a:lnTo>
                    <a:pt x="176708" y="90481"/>
                  </a:lnTo>
                  <a:lnTo>
                    <a:pt x="185853" y="48593"/>
                  </a:lnTo>
                  <a:lnTo>
                    <a:pt x="187136" y="32878"/>
                  </a:lnTo>
                  <a:lnTo>
                    <a:pt x="183744" y="20985"/>
                  </a:lnTo>
                  <a:lnTo>
                    <a:pt x="177235" y="11641"/>
                  </a:lnTo>
                  <a:lnTo>
                    <a:pt x="168649" y="3996"/>
                  </a:lnTo>
                  <a:lnTo>
                    <a:pt x="158677" y="315"/>
                  </a:lnTo>
                  <a:lnTo>
                    <a:pt x="136270" y="0"/>
                  </a:lnTo>
                  <a:lnTo>
                    <a:pt x="115929" y="8355"/>
                  </a:lnTo>
                  <a:lnTo>
                    <a:pt x="106540" y="14548"/>
                  </a:lnTo>
                  <a:lnTo>
                    <a:pt x="92333" y="32755"/>
                  </a:lnTo>
                  <a:lnTo>
                    <a:pt x="68543" y="88580"/>
                  </a:lnTo>
                  <a:lnTo>
                    <a:pt x="62278" y="116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8" name="47 Serbest Form"/>
            <p:cNvSpPr/>
            <p:nvPr/>
          </p:nvSpPr>
          <p:spPr>
            <a:xfrm>
              <a:off x="6368568" y="3733421"/>
              <a:ext cx="122088" cy="153953"/>
            </a:xfrm>
            <a:custGeom>
              <a:avLst/>
              <a:gdLst/>
              <a:ahLst/>
              <a:cxnLst/>
              <a:rect l="0" t="0" r="0" b="0"/>
              <a:pathLst>
                <a:path w="122088" h="153953">
                  <a:moveTo>
                    <a:pt x="91866" y="25609"/>
                  </a:moveTo>
                  <a:lnTo>
                    <a:pt x="37750" y="25609"/>
                  </a:lnTo>
                  <a:lnTo>
                    <a:pt x="21809" y="31272"/>
                  </a:lnTo>
                  <a:lnTo>
                    <a:pt x="11181" y="40711"/>
                  </a:lnTo>
                  <a:lnTo>
                    <a:pt x="4096" y="52667"/>
                  </a:lnTo>
                  <a:lnTo>
                    <a:pt x="0" y="77278"/>
                  </a:lnTo>
                  <a:lnTo>
                    <a:pt x="4315" y="102374"/>
                  </a:lnTo>
                  <a:lnTo>
                    <a:pt x="15671" y="127687"/>
                  </a:lnTo>
                  <a:lnTo>
                    <a:pt x="33933" y="145544"/>
                  </a:lnTo>
                  <a:lnTo>
                    <a:pt x="44749" y="152288"/>
                  </a:lnTo>
                  <a:lnTo>
                    <a:pt x="56207" y="153952"/>
                  </a:lnTo>
                  <a:lnTo>
                    <a:pt x="80265" y="148250"/>
                  </a:lnTo>
                  <a:lnTo>
                    <a:pt x="97565" y="132502"/>
                  </a:lnTo>
                  <a:lnTo>
                    <a:pt x="115264" y="95980"/>
                  </a:lnTo>
                  <a:lnTo>
                    <a:pt x="122087" y="66796"/>
                  </a:lnTo>
                  <a:lnTo>
                    <a:pt x="120399" y="39666"/>
                  </a:lnTo>
                  <a:lnTo>
                    <a:pt x="111155" y="17226"/>
                  </a:lnTo>
                  <a:lnTo>
                    <a:pt x="104725" y="7278"/>
                  </a:lnTo>
                  <a:lnTo>
                    <a:pt x="97607" y="2062"/>
                  </a:lnTo>
                  <a:lnTo>
                    <a:pt x="90030" y="0"/>
                  </a:lnTo>
                  <a:lnTo>
                    <a:pt x="66381" y="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9" name="48 Serbest Form"/>
            <p:cNvSpPr/>
            <p:nvPr/>
          </p:nvSpPr>
          <p:spPr>
            <a:xfrm>
              <a:off x="6485919" y="3720802"/>
              <a:ext cx="76456" cy="191138"/>
            </a:xfrm>
            <a:custGeom>
              <a:avLst/>
              <a:gdLst/>
              <a:ahLst/>
              <a:cxnLst/>
              <a:rect l="0" t="0" r="0" b="0"/>
              <a:pathLst>
                <a:path w="76456" h="191138">
                  <a:moveTo>
                    <a:pt x="0" y="0"/>
                  </a:moveTo>
                  <a:lnTo>
                    <a:pt x="15102" y="49083"/>
                  </a:lnTo>
                  <a:lnTo>
                    <a:pt x="27058" y="87939"/>
                  </a:lnTo>
                  <a:lnTo>
                    <a:pt x="47893" y="138664"/>
                  </a:lnTo>
                  <a:lnTo>
                    <a:pt x="76455" y="191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6" name="55 Grup"/>
          <p:cNvGrpSpPr/>
          <p:nvPr/>
        </p:nvGrpSpPr>
        <p:grpSpPr>
          <a:xfrm>
            <a:off x="7431137" y="3515135"/>
            <a:ext cx="810055" cy="422290"/>
            <a:chOff x="7431137" y="3515135"/>
            <a:chExt cx="810055" cy="422290"/>
          </a:xfrm>
        </p:grpSpPr>
        <p:sp>
          <p:nvSpPr>
            <p:cNvPr id="51" name="50 Serbest Form"/>
            <p:cNvSpPr/>
            <p:nvPr/>
          </p:nvSpPr>
          <p:spPr>
            <a:xfrm>
              <a:off x="7431137" y="3663068"/>
              <a:ext cx="121095" cy="176476"/>
            </a:xfrm>
            <a:custGeom>
              <a:avLst/>
              <a:gdLst/>
              <a:ahLst/>
              <a:cxnLst/>
              <a:rect l="0" t="0" r="0" b="0"/>
              <a:pathLst>
                <a:path w="121095" h="176476">
                  <a:moveTo>
                    <a:pt x="61438" y="6764"/>
                  </a:moveTo>
                  <a:lnTo>
                    <a:pt x="41144" y="0"/>
                  </a:lnTo>
                  <a:lnTo>
                    <a:pt x="32335" y="2255"/>
                  </a:lnTo>
                  <a:lnTo>
                    <a:pt x="14995" y="16087"/>
                  </a:lnTo>
                  <a:lnTo>
                    <a:pt x="5401" y="40168"/>
                  </a:lnTo>
                  <a:lnTo>
                    <a:pt x="0" y="89341"/>
                  </a:lnTo>
                  <a:lnTo>
                    <a:pt x="1568" y="125583"/>
                  </a:lnTo>
                  <a:lnTo>
                    <a:pt x="11704" y="155849"/>
                  </a:lnTo>
                  <a:lnTo>
                    <a:pt x="21202" y="165619"/>
                  </a:lnTo>
                  <a:lnTo>
                    <a:pt x="46859" y="176475"/>
                  </a:lnTo>
                  <a:lnTo>
                    <a:pt x="73364" y="173748"/>
                  </a:lnTo>
                  <a:lnTo>
                    <a:pt x="86379" y="169057"/>
                  </a:lnTo>
                  <a:lnTo>
                    <a:pt x="104615" y="152518"/>
                  </a:lnTo>
                  <a:lnTo>
                    <a:pt x="111460" y="142161"/>
                  </a:lnTo>
                  <a:lnTo>
                    <a:pt x="121094" y="100526"/>
                  </a:lnTo>
                  <a:lnTo>
                    <a:pt x="117184" y="59087"/>
                  </a:lnTo>
                  <a:lnTo>
                    <a:pt x="106979" y="36626"/>
                  </a:lnTo>
                  <a:lnTo>
                    <a:pt x="100294" y="26672"/>
                  </a:lnTo>
                  <a:lnTo>
                    <a:pt x="91589" y="22868"/>
                  </a:lnTo>
                  <a:lnTo>
                    <a:pt x="81539" y="23163"/>
                  </a:lnTo>
                  <a:lnTo>
                    <a:pt x="70591" y="26192"/>
                  </a:lnTo>
                  <a:lnTo>
                    <a:pt x="54651" y="37108"/>
                  </a:lnTo>
                  <a:lnTo>
                    <a:pt x="35952" y="577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51 Serbest Form"/>
            <p:cNvSpPr/>
            <p:nvPr/>
          </p:nvSpPr>
          <p:spPr>
            <a:xfrm>
              <a:off x="7556287" y="3682575"/>
              <a:ext cx="50971" cy="242108"/>
            </a:xfrm>
            <a:custGeom>
              <a:avLst/>
              <a:gdLst/>
              <a:ahLst/>
              <a:cxnLst/>
              <a:rect l="0" t="0" r="0" b="0"/>
              <a:pathLst>
                <a:path w="50971" h="242108">
                  <a:moveTo>
                    <a:pt x="0" y="0"/>
                  </a:moveTo>
                  <a:lnTo>
                    <a:pt x="3776" y="49082"/>
                  </a:lnTo>
                  <a:lnTo>
                    <a:pt x="6765" y="87939"/>
                  </a:lnTo>
                  <a:lnTo>
                    <a:pt x="13862" y="142439"/>
                  </a:lnTo>
                  <a:lnTo>
                    <a:pt x="25817" y="197002"/>
                  </a:lnTo>
                  <a:lnTo>
                    <a:pt x="34127" y="222060"/>
                  </a:lnTo>
                  <a:lnTo>
                    <a:pt x="50970" y="242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52 Serbest Form"/>
            <p:cNvSpPr/>
            <p:nvPr/>
          </p:nvSpPr>
          <p:spPr>
            <a:xfrm>
              <a:off x="7721939" y="3743852"/>
              <a:ext cx="140168" cy="15179"/>
            </a:xfrm>
            <a:custGeom>
              <a:avLst/>
              <a:gdLst/>
              <a:ahLst/>
              <a:cxnLst/>
              <a:rect l="0" t="0" r="0" b="0"/>
              <a:pathLst>
                <a:path w="140168" h="15179">
                  <a:moveTo>
                    <a:pt x="0" y="15178"/>
                  </a:moveTo>
                  <a:lnTo>
                    <a:pt x="54117" y="1648"/>
                  </a:lnTo>
                  <a:lnTo>
                    <a:pt x="108064" y="0"/>
                  </a:lnTo>
                  <a:lnTo>
                    <a:pt x="140167" y="24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53 Serbest Form"/>
            <p:cNvSpPr/>
            <p:nvPr/>
          </p:nvSpPr>
          <p:spPr>
            <a:xfrm>
              <a:off x="7734682" y="3835484"/>
              <a:ext cx="165653" cy="12744"/>
            </a:xfrm>
            <a:custGeom>
              <a:avLst/>
              <a:gdLst/>
              <a:ahLst/>
              <a:cxnLst/>
              <a:rect l="0" t="0" r="0" b="0"/>
              <a:pathLst>
                <a:path w="165653" h="12744">
                  <a:moveTo>
                    <a:pt x="0" y="12743"/>
                  </a:moveTo>
                  <a:lnTo>
                    <a:pt x="45306" y="8968"/>
                  </a:lnTo>
                  <a:lnTo>
                    <a:pt x="106502" y="3986"/>
                  </a:lnTo>
                  <a:lnTo>
                    <a:pt x="1656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54 Serbest Form"/>
            <p:cNvSpPr/>
            <p:nvPr/>
          </p:nvSpPr>
          <p:spPr>
            <a:xfrm>
              <a:off x="8033736" y="3515135"/>
              <a:ext cx="207456" cy="422290"/>
            </a:xfrm>
            <a:custGeom>
              <a:avLst/>
              <a:gdLst/>
              <a:ahLst/>
              <a:cxnLst/>
              <a:rect l="0" t="0" r="0" b="0"/>
              <a:pathLst>
                <a:path w="207456" h="422290">
                  <a:moveTo>
                    <a:pt x="6765" y="103727"/>
                  </a:moveTo>
                  <a:lnTo>
                    <a:pt x="0" y="76669"/>
                  </a:lnTo>
                  <a:lnTo>
                    <a:pt x="7918" y="61620"/>
                  </a:lnTo>
                  <a:lnTo>
                    <a:pt x="43145" y="26020"/>
                  </a:lnTo>
                  <a:lnTo>
                    <a:pt x="80511" y="5478"/>
                  </a:lnTo>
                  <a:lnTo>
                    <a:pt x="98404" y="0"/>
                  </a:lnTo>
                  <a:lnTo>
                    <a:pt x="110332" y="2012"/>
                  </a:lnTo>
                  <a:lnTo>
                    <a:pt x="118285" y="9016"/>
                  </a:lnTo>
                  <a:lnTo>
                    <a:pt x="123587" y="19349"/>
                  </a:lnTo>
                  <a:lnTo>
                    <a:pt x="125701" y="42157"/>
                  </a:lnTo>
                  <a:lnTo>
                    <a:pt x="124754" y="66452"/>
                  </a:lnTo>
                  <a:lnTo>
                    <a:pt x="135682" y="120433"/>
                  </a:lnTo>
                  <a:lnTo>
                    <a:pt x="151150" y="168614"/>
                  </a:lnTo>
                  <a:lnTo>
                    <a:pt x="181745" y="228867"/>
                  </a:lnTo>
                  <a:lnTo>
                    <a:pt x="203468" y="283087"/>
                  </a:lnTo>
                  <a:lnTo>
                    <a:pt x="207455" y="314171"/>
                  </a:lnTo>
                  <a:lnTo>
                    <a:pt x="197901" y="343088"/>
                  </a:lnTo>
                  <a:lnTo>
                    <a:pt x="163922" y="389497"/>
                  </a:lnTo>
                  <a:lnTo>
                    <a:pt x="139381" y="404411"/>
                  </a:lnTo>
                  <a:lnTo>
                    <a:pt x="95963" y="4222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57" name="56 Serbest Form"/>
          <p:cNvSpPr/>
          <p:nvPr/>
        </p:nvSpPr>
        <p:spPr>
          <a:xfrm>
            <a:off x="3580635" y="4026622"/>
            <a:ext cx="1" cy="12743"/>
          </a:xfrm>
          <a:custGeom>
            <a:avLst/>
            <a:gdLst/>
            <a:ahLst/>
            <a:cxnLst/>
            <a:rect l="0" t="0" r="0" b="0"/>
            <a:pathLst>
              <a:path w="1" h="12743">
                <a:moveTo>
                  <a:pt x="0" y="12742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66" name="65 Grup"/>
          <p:cNvGrpSpPr/>
          <p:nvPr/>
        </p:nvGrpSpPr>
        <p:grpSpPr>
          <a:xfrm>
            <a:off x="5849713" y="4255986"/>
            <a:ext cx="2458381" cy="522446"/>
            <a:chOff x="5849713" y="4255986"/>
            <a:chExt cx="2458381" cy="522446"/>
          </a:xfrm>
        </p:grpSpPr>
        <p:sp>
          <p:nvSpPr>
            <p:cNvPr id="58" name="57 Serbest Form"/>
            <p:cNvSpPr/>
            <p:nvPr/>
          </p:nvSpPr>
          <p:spPr>
            <a:xfrm>
              <a:off x="5937993" y="4370668"/>
              <a:ext cx="12743" cy="38229"/>
            </a:xfrm>
            <a:custGeom>
              <a:avLst/>
              <a:gdLst/>
              <a:ahLst/>
              <a:cxnLst/>
              <a:rect l="0" t="0" r="0" b="0"/>
              <a:pathLst>
                <a:path w="12743" h="38229">
                  <a:moveTo>
                    <a:pt x="12742" y="382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58 Serbest Form"/>
            <p:cNvSpPr/>
            <p:nvPr/>
          </p:nvSpPr>
          <p:spPr>
            <a:xfrm>
              <a:off x="5849713" y="4359709"/>
              <a:ext cx="155368" cy="393235"/>
            </a:xfrm>
            <a:custGeom>
              <a:avLst/>
              <a:gdLst/>
              <a:ahLst/>
              <a:cxnLst/>
              <a:rect l="0" t="0" r="0" b="0"/>
              <a:pathLst>
                <a:path w="155368" h="393235">
                  <a:moveTo>
                    <a:pt x="101022" y="49187"/>
                  </a:moveTo>
                  <a:lnTo>
                    <a:pt x="87493" y="8600"/>
                  </a:lnTo>
                  <a:lnTo>
                    <a:pt x="80676" y="891"/>
                  </a:lnTo>
                  <a:lnTo>
                    <a:pt x="73300" y="0"/>
                  </a:lnTo>
                  <a:lnTo>
                    <a:pt x="65551" y="3653"/>
                  </a:lnTo>
                  <a:lnTo>
                    <a:pt x="53165" y="22814"/>
                  </a:lnTo>
                  <a:lnTo>
                    <a:pt x="26913" y="74497"/>
                  </a:lnTo>
                  <a:lnTo>
                    <a:pt x="9530" y="126376"/>
                  </a:lnTo>
                  <a:lnTo>
                    <a:pt x="2178" y="179818"/>
                  </a:lnTo>
                  <a:lnTo>
                    <a:pt x="0" y="238285"/>
                  </a:lnTo>
                  <a:lnTo>
                    <a:pt x="6119" y="300443"/>
                  </a:lnTo>
                  <a:lnTo>
                    <a:pt x="23663" y="350166"/>
                  </a:lnTo>
                  <a:lnTo>
                    <a:pt x="42571" y="370789"/>
                  </a:lnTo>
                  <a:lnTo>
                    <a:pt x="53560" y="378271"/>
                  </a:lnTo>
                  <a:lnTo>
                    <a:pt x="63717" y="380427"/>
                  </a:lnTo>
                  <a:lnTo>
                    <a:pt x="73321" y="379032"/>
                  </a:lnTo>
                  <a:lnTo>
                    <a:pt x="115844" y="356448"/>
                  </a:lnTo>
                  <a:lnTo>
                    <a:pt x="132623" y="337241"/>
                  </a:lnTo>
                  <a:lnTo>
                    <a:pt x="154930" y="290302"/>
                  </a:lnTo>
                  <a:lnTo>
                    <a:pt x="155367" y="279306"/>
                  </a:lnTo>
                  <a:lnTo>
                    <a:pt x="148300" y="259537"/>
                  </a:lnTo>
                  <a:lnTo>
                    <a:pt x="141036" y="254548"/>
                  </a:lnTo>
                  <a:lnTo>
                    <a:pt x="121638" y="252781"/>
                  </a:lnTo>
                  <a:lnTo>
                    <a:pt x="102634" y="260491"/>
                  </a:lnTo>
                  <a:lnTo>
                    <a:pt x="84748" y="274772"/>
                  </a:lnTo>
                  <a:lnTo>
                    <a:pt x="60175" y="306692"/>
                  </a:lnTo>
                  <a:lnTo>
                    <a:pt x="33836" y="368098"/>
                  </a:lnTo>
                  <a:lnTo>
                    <a:pt x="32163" y="376477"/>
                  </a:lnTo>
                  <a:lnTo>
                    <a:pt x="32462" y="382063"/>
                  </a:lnTo>
                  <a:lnTo>
                    <a:pt x="37310" y="393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59 Serbest Form"/>
            <p:cNvSpPr/>
            <p:nvPr/>
          </p:nvSpPr>
          <p:spPr>
            <a:xfrm>
              <a:off x="6425496" y="4255986"/>
              <a:ext cx="149622" cy="522446"/>
            </a:xfrm>
            <a:custGeom>
              <a:avLst/>
              <a:gdLst/>
              <a:ahLst/>
              <a:cxnLst/>
              <a:rect l="0" t="0" r="0" b="0"/>
              <a:pathLst>
                <a:path w="149622" h="522446">
                  <a:moveTo>
                    <a:pt x="85908" y="0"/>
                  </a:moveTo>
                  <a:lnTo>
                    <a:pt x="93459" y="49083"/>
                  </a:lnTo>
                  <a:lnTo>
                    <a:pt x="99437" y="87939"/>
                  </a:lnTo>
                  <a:lnTo>
                    <a:pt x="106079" y="146215"/>
                  </a:lnTo>
                  <a:lnTo>
                    <a:pt x="109032" y="190994"/>
                  </a:lnTo>
                  <a:lnTo>
                    <a:pt x="110694" y="248042"/>
                  </a:lnTo>
                  <a:lnTo>
                    <a:pt x="112601" y="299398"/>
                  </a:lnTo>
                  <a:lnTo>
                    <a:pt x="121437" y="359296"/>
                  </a:lnTo>
                  <a:lnTo>
                    <a:pt x="123336" y="408502"/>
                  </a:lnTo>
                  <a:lnTo>
                    <a:pt x="125197" y="432159"/>
                  </a:lnTo>
                  <a:lnTo>
                    <a:pt x="127675" y="432520"/>
                  </a:lnTo>
                  <a:lnTo>
                    <a:pt x="130743" y="428514"/>
                  </a:lnTo>
                  <a:lnTo>
                    <a:pt x="130375" y="412736"/>
                  </a:lnTo>
                  <a:lnTo>
                    <a:pt x="118604" y="361234"/>
                  </a:lnTo>
                  <a:lnTo>
                    <a:pt x="106765" y="319879"/>
                  </a:lnTo>
                  <a:lnTo>
                    <a:pt x="98398" y="310945"/>
                  </a:lnTo>
                  <a:lnTo>
                    <a:pt x="73997" y="301018"/>
                  </a:lnTo>
                  <a:lnTo>
                    <a:pt x="62394" y="302619"/>
                  </a:lnTo>
                  <a:lnTo>
                    <a:pt x="41949" y="315724"/>
                  </a:lnTo>
                  <a:lnTo>
                    <a:pt x="21284" y="346982"/>
                  </a:lnTo>
                  <a:lnTo>
                    <a:pt x="3033" y="405770"/>
                  </a:lnTo>
                  <a:lnTo>
                    <a:pt x="0" y="453735"/>
                  </a:lnTo>
                  <a:lnTo>
                    <a:pt x="4308" y="481994"/>
                  </a:lnTo>
                  <a:lnTo>
                    <a:pt x="14717" y="504937"/>
                  </a:lnTo>
                  <a:lnTo>
                    <a:pt x="21458" y="515020"/>
                  </a:lnTo>
                  <a:lnTo>
                    <a:pt x="30199" y="520325"/>
                  </a:lnTo>
                  <a:lnTo>
                    <a:pt x="51237" y="522445"/>
                  </a:lnTo>
                  <a:lnTo>
                    <a:pt x="86962" y="515678"/>
                  </a:lnTo>
                  <a:lnTo>
                    <a:pt x="117683" y="497942"/>
                  </a:lnTo>
                  <a:lnTo>
                    <a:pt x="132123" y="478988"/>
                  </a:lnTo>
                  <a:lnTo>
                    <a:pt x="149621" y="4459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1" name="60 Serbest Form"/>
            <p:cNvSpPr/>
            <p:nvPr/>
          </p:nvSpPr>
          <p:spPr>
            <a:xfrm>
              <a:off x="7338776" y="4255986"/>
              <a:ext cx="192027" cy="383023"/>
            </a:xfrm>
            <a:custGeom>
              <a:avLst/>
              <a:gdLst/>
              <a:ahLst/>
              <a:cxnLst/>
              <a:rect l="0" t="0" r="0" b="0"/>
              <a:pathLst>
                <a:path w="192027" h="383023">
                  <a:moveTo>
                    <a:pt x="102829" y="0"/>
                  </a:moveTo>
                  <a:lnTo>
                    <a:pt x="131536" y="53207"/>
                  </a:lnTo>
                  <a:lnTo>
                    <a:pt x="138235" y="103389"/>
                  </a:lnTo>
                  <a:lnTo>
                    <a:pt x="149256" y="164837"/>
                  </a:lnTo>
                  <a:lnTo>
                    <a:pt x="153869" y="213391"/>
                  </a:lnTo>
                  <a:lnTo>
                    <a:pt x="167394" y="276760"/>
                  </a:lnTo>
                  <a:lnTo>
                    <a:pt x="171357" y="290694"/>
                  </a:lnTo>
                  <a:lnTo>
                    <a:pt x="171168" y="295736"/>
                  </a:lnTo>
                  <a:lnTo>
                    <a:pt x="168210" y="294850"/>
                  </a:lnTo>
                  <a:lnTo>
                    <a:pt x="163407" y="290011"/>
                  </a:lnTo>
                  <a:lnTo>
                    <a:pt x="142692" y="254559"/>
                  </a:lnTo>
                  <a:lnTo>
                    <a:pt x="112280" y="236043"/>
                  </a:lnTo>
                  <a:lnTo>
                    <a:pt x="88624" y="226197"/>
                  </a:lnTo>
                  <a:lnTo>
                    <a:pt x="77785" y="225837"/>
                  </a:lnTo>
                  <a:lnTo>
                    <a:pt x="58190" y="232988"/>
                  </a:lnTo>
                  <a:lnTo>
                    <a:pt x="31239" y="252934"/>
                  </a:lnTo>
                  <a:lnTo>
                    <a:pt x="5319" y="283543"/>
                  </a:lnTo>
                  <a:lnTo>
                    <a:pt x="1011" y="295216"/>
                  </a:lnTo>
                  <a:lnTo>
                    <a:pt x="0" y="319513"/>
                  </a:lnTo>
                  <a:lnTo>
                    <a:pt x="8045" y="340694"/>
                  </a:lnTo>
                  <a:lnTo>
                    <a:pt x="22475" y="359547"/>
                  </a:lnTo>
                  <a:lnTo>
                    <a:pt x="43047" y="377364"/>
                  </a:lnTo>
                  <a:lnTo>
                    <a:pt x="54479" y="381833"/>
                  </a:lnTo>
                  <a:lnTo>
                    <a:pt x="78508" y="383022"/>
                  </a:lnTo>
                  <a:lnTo>
                    <a:pt x="115917" y="375731"/>
                  </a:lnTo>
                  <a:lnTo>
                    <a:pt x="171778" y="350177"/>
                  </a:lnTo>
                  <a:lnTo>
                    <a:pt x="192026" y="344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2" name="61 Serbest Form"/>
            <p:cNvSpPr/>
            <p:nvPr/>
          </p:nvSpPr>
          <p:spPr>
            <a:xfrm>
              <a:off x="7696455" y="4485351"/>
              <a:ext cx="89197" cy="25486"/>
            </a:xfrm>
            <a:custGeom>
              <a:avLst/>
              <a:gdLst/>
              <a:ahLst/>
              <a:cxnLst/>
              <a:rect l="0" t="0" r="0" b="0"/>
              <a:pathLst>
                <a:path w="89197" h="25486">
                  <a:moveTo>
                    <a:pt x="0" y="25485"/>
                  </a:moveTo>
                  <a:lnTo>
                    <a:pt x="61300" y="7970"/>
                  </a:lnTo>
                  <a:lnTo>
                    <a:pt x="891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62 Serbest Form"/>
            <p:cNvSpPr/>
            <p:nvPr/>
          </p:nvSpPr>
          <p:spPr>
            <a:xfrm>
              <a:off x="7721939" y="4592692"/>
              <a:ext cx="101941" cy="7342"/>
            </a:xfrm>
            <a:custGeom>
              <a:avLst/>
              <a:gdLst/>
              <a:ahLst/>
              <a:cxnLst/>
              <a:rect l="0" t="0" r="0" b="0"/>
              <a:pathLst>
                <a:path w="101941" h="7342">
                  <a:moveTo>
                    <a:pt x="0" y="7341"/>
                  </a:moveTo>
                  <a:lnTo>
                    <a:pt x="62716" y="0"/>
                  </a:lnTo>
                  <a:lnTo>
                    <a:pt x="101940" y="7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4" name="63 Serbest Form"/>
            <p:cNvSpPr/>
            <p:nvPr/>
          </p:nvSpPr>
          <p:spPr>
            <a:xfrm>
              <a:off x="8119612" y="4306956"/>
              <a:ext cx="150255" cy="266754"/>
            </a:xfrm>
            <a:custGeom>
              <a:avLst/>
              <a:gdLst/>
              <a:ahLst/>
              <a:cxnLst/>
              <a:rect l="0" t="0" r="0" b="0"/>
              <a:pathLst>
                <a:path w="150255" h="266754">
                  <a:moveTo>
                    <a:pt x="10087" y="0"/>
                  </a:moveTo>
                  <a:lnTo>
                    <a:pt x="6311" y="45307"/>
                  </a:lnTo>
                  <a:lnTo>
                    <a:pt x="3322" y="81174"/>
                  </a:lnTo>
                  <a:lnTo>
                    <a:pt x="0" y="136130"/>
                  </a:lnTo>
                  <a:lnTo>
                    <a:pt x="1907" y="198908"/>
                  </a:lnTo>
                  <a:lnTo>
                    <a:pt x="4633" y="217555"/>
                  </a:lnTo>
                  <a:lnTo>
                    <a:pt x="18989" y="245825"/>
                  </a:lnTo>
                  <a:lnTo>
                    <a:pt x="28764" y="257328"/>
                  </a:lnTo>
                  <a:lnTo>
                    <a:pt x="39528" y="263581"/>
                  </a:lnTo>
                  <a:lnTo>
                    <a:pt x="62815" y="266753"/>
                  </a:lnTo>
                  <a:lnTo>
                    <a:pt x="99805" y="260579"/>
                  </a:lnTo>
                  <a:lnTo>
                    <a:pt x="150254" y="2293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5" name="64 Serbest Form"/>
            <p:cNvSpPr/>
            <p:nvPr/>
          </p:nvSpPr>
          <p:spPr>
            <a:xfrm>
              <a:off x="8231638" y="4421638"/>
              <a:ext cx="76456" cy="280336"/>
            </a:xfrm>
            <a:custGeom>
              <a:avLst/>
              <a:gdLst/>
              <a:ahLst/>
              <a:cxnLst/>
              <a:rect l="0" t="0" r="0" b="0"/>
              <a:pathLst>
                <a:path w="76456" h="280336">
                  <a:moveTo>
                    <a:pt x="0" y="0"/>
                  </a:moveTo>
                  <a:lnTo>
                    <a:pt x="7552" y="49082"/>
                  </a:lnTo>
                  <a:lnTo>
                    <a:pt x="13530" y="87939"/>
                  </a:lnTo>
                  <a:lnTo>
                    <a:pt x="23948" y="142440"/>
                  </a:lnTo>
                  <a:lnTo>
                    <a:pt x="37771" y="197002"/>
                  </a:lnTo>
                  <a:lnTo>
                    <a:pt x="55127" y="253491"/>
                  </a:lnTo>
                  <a:lnTo>
                    <a:pt x="63672" y="268404"/>
                  </a:lnTo>
                  <a:lnTo>
                    <a:pt x="76455" y="280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67" name="66 Serbest Form"/>
          <p:cNvSpPr/>
          <p:nvPr/>
        </p:nvSpPr>
        <p:spPr>
          <a:xfrm>
            <a:off x="6205585" y="2166220"/>
            <a:ext cx="12743" cy="12744"/>
          </a:xfrm>
          <a:custGeom>
            <a:avLst/>
            <a:gdLst/>
            <a:ahLst/>
            <a:cxnLst/>
            <a:rect l="0" t="0" r="0" b="0"/>
            <a:pathLst>
              <a:path w="12743" h="12744">
                <a:moveTo>
                  <a:pt x="0" y="12743"/>
                </a:moveTo>
                <a:lnTo>
                  <a:pt x="12742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70" name="69 Grup"/>
          <p:cNvGrpSpPr/>
          <p:nvPr/>
        </p:nvGrpSpPr>
        <p:grpSpPr>
          <a:xfrm>
            <a:off x="5837234" y="5275384"/>
            <a:ext cx="324723" cy="420503"/>
            <a:chOff x="5837234" y="5275384"/>
            <a:chExt cx="324723" cy="420503"/>
          </a:xfrm>
        </p:grpSpPr>
        <p:sp>
          <p:nvSpPr>
            <p:cNvPr id="68" name="67 Serbest Form"/>
            <p:cNvSpPr/>
            <p:nvPr/>
          </p:nvSpPr>
          <p:spPr>
            <a:xfrm>
              <a:off x="5837234" y="5275384"/>
              <a:ext cx="177215" cy="395018"/>
            </a:xfrm>
            <a:custGeom>
              <a:avLst/>
              <a:gdLst/>
              <a:ahLst/>
              <a:cxnLst/>
              <a:rect l="0" t="0" r="0" b="0"/>
              <a:pathLst>
                <a:path w="177215" h="395018">
                  <a:moveTo>
                    <a:pt x="11562" y="0"/>
                  </a:moveTo>
                  <a:lnTo>
                    <a:pt x="10145" y="49449"/>
                  </a:lnTo>
                  <a:lnTo>
                    <a:pt x="2804" y="98500"/>
                  </a:lnTo>
                  <a:lnTo>
                    <a:pt x="0" y="148902"/>
                  </a:lnTo>
                  <a:lnTo>
                    <a:pt x="585" y="198287"/>
                  </a:lnTo>
                  <a:lnTo>
                    <a:pt x="8973" y="257520"/>
                  </a:lnTo>
                  <a:lnTo>
                    <a:pt x="9836" y="273620"/>
                  </a:lnTo>
                  <a:lnTo>
                    <a:pt x="16074" y="282937"/>
                  </a:lnTo>
                  <a:lnTo>
                    <a:pt x="25897" y="287733"/>
                  </a:lnTo>
                  <a:lnTo>
                    <a:pt x="38108" y="289514"/>
                  </a:lnTo>
                  <a:lnTo>
                    <a:pt x="59228" y="283942"/>
                  </a:lnTo>
                  <a:lnTo>
                    <a:pt x="95858" y="257293"/>
                  </a:lnTo>
                  <a:lnTo>
                    <a:pt x="115038" y="226313"/>
                  </a:lnTo>
                  <a:lnTo>
                    <a:pt x="118774" y="224499"/>
                  </a:lnTo>
                  <a:lnTo>
                    <a:pt x="121263" y="228952"/>
                  </a:lnTo>
                  <a:lnTo>
                    <a:pt x="135761" y="281958"/>
                  </a:lnTo>
                  <a:lnTo>
                    <a:pt x="156111" y="344261"/>
                  </a:lnTo>
                  <a:lnTo>
                    <a:pt x="177214" y="3950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9" name="68 Serbest Form"/>
            <p:cNvSpPr/>
            <p:nvPr/>
          </p:nvSpPr>
          <p:spPr>
            <a:xfrm>
              <a:off x="6154615" y="5530234"/>
              <a:ext cx="7342" cy="165653"/>
            </a:xfrm>
            <a:custGeom>
              <a:avLst/>
              <a:gdLst/>
              <a:ahLst/>
              <a:cxnLst/>
              <a:rect l="0" t="0" r="0" b="0"/>
              <a:pathLst>
                <a:path w="7342" h="165653">
                  <a:moveTo>
                    <a:pt x="0" y="0"/>
                  </a:moveTo>
                  <a:lnTo>
                    <a:pt x="3775" y="41530"/>
                  </a:lnTo>
                  <a:lnTo>
                    <a:pt x="7341" y="99160"/>
                  </a:lnTo>
                  <a:lnTo>
                    <a:pt x="6310" y="118492"/>
                  </a:lnTo>
                  <a:lnTo>
                    <a:pt x="0" y="165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73" name="72 Grup"/>
          <p:cNvGrpSpPr/>
          <p:nvPr/>
        </p:nvGrpSpPr>
        <p:grpSpPr>
          <a:xfrm>
            <a:off x="6333009" y="5260771"/>
            <a:ext cx="382275" cy="256782"/>
            <a:chOff x="6333009" y="5260771"/>
            <a:chExt cx="382275" cy="256782"/>
          </a:xfrm>
        </p:grpSpPr>
        <p:sp>
          <p:nvSpPr>
            <p:cNvPr id="71" name="70 Serbest Form"/>
            <p:cNvSpPr/>
            <p:nvPr/>
          </p:nvSpPr>
          <p:spPr>
            <a:xfrm>
              <a:off x="6333009" y="5415551"/>
              <a:ext cx="76456" cy="12744"/>
            </a:xfrm>
            <a:custGeom>
              <a:avLst/>
              <a:gdLst/>
              <a:ahLst/>
              <a:cxnLst/>
              <a:rect l="0" t="0" r="0" b="0"/>
              <a:pathLst>
                <a:path w="76456" h="12744">
                  <a:moveTo>
                    <a:pt x="0" y="12743"/>
                  </a:moveTo>
                  <a:lnTo>
                    <a:pt x="47894" y="2657"/>
                  </a:lnTo>
                  <a:lnTo>
                    <a:pt x="764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2" name="71 Serbest Form"/>
            <p:cNvSpPr/>
            <p:nvPr/>
          </p:nvSpPr>
          <p:spPr>
            <a:xfrm>
              <a:off x="6447692" y="5260771"/>
              <a:ext cx="267592" cy="256782"/>
            </a:xfrm>
            <a:custGeom>
              <a:avLst/>
              <a:gdLst/>
              <a:ahLst/>
              <a:cxnLst/>
              <a:rect l="0" t="0" r="0" b="0"/>
              <a:pathLst>
                <a:path w="267592" h="256782">
                  <a:moveTo>
                    <a:pt x="0" y="65583"/>
                  </a:moveTo>
                  <a:lnTo>
                    <a:pt x="60881" y="11467"/>
                  </a:lnTo>
                  <a:lnTo>
                    <a:pt x="78815" y="1189"/>
                  </a:lnTo>
                  <a:lnTo>
                    <a:pt x="90770" y="0"/>
                  </a:lnTo>
                  <a:lnTo>
                    <a:pt x="98741" y="4871"/>
                  </a:lnTo>
                  <a:lnTo>
                    <a:pt x="102639" y="13782"/>
                  </a:lnTo>
                  <a:lnTo>
                    <a:pt x="102497" y="68775"/>
                  </a:lnTo>
                  <a:lnTo>
                    <a:pt x="98330" y="117499"/>
                  </a:lnTo>
                  <a:lnTo>
                    <a:pt x="94672" y="149537"/>
                  </a:lnTo>
                  <a:lnTo>
                    <a:pt x="103860" y="204715"/>
                  </a:lnTo>
                  <a:lnTo>
                    <a:pt x="107468" y="217802"/>
                  </a:lnTo>
                  <a:lnTo>
                    <a:pt x="122803" y="239895"/>
                  </a:lnTo>
                  <a:lnTo>
                    <a:pt x="132838" y="249751"/>
                  </a:lnTo>
                  <a:lnTo>
                    <a:pt x="143776" y="254906"/>
                  </a:lnTo>
                  <a:lnTo>
                    <a:pt x="195626" y="256781"/>
                  </a:lnTo>
                  <a:lnTo>
                    <a:pt x="224280" y="253916"/>
                  </a:lnTo>
                  <a:lnTo>
                    <a:pt x="267591" y="2312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79" name="78 Grup"/>
          <p:cNvGrpSpPr/>
          <p:nvPr/>
        </p:nvGrpSpPr>
        <p:grpSpPr>
          <a:xfrm>
            <a:off x="7441605" y="5037367"/>
            <a:ext cx="1108596" cy="476069"/>
            <a:chOff x="7441605" y="5037367"/>
            <a:chExt cx="1108596" cy="476069"/>
          </a:xfrm>
        </p:grpSpPr>
        <p:sp>
          <p:nvSpPr>
            <p:cNvPr id="74" name="73 Serbest Form"/>
            <p:cNvSpPr/>
            <p:nvPr/>
          </p:nvSpPr>
          <p:spPr>
            <a:xfrm>
              <a:off x="7441605" y="5135217"/>
              <a:ext cx="133970" cy="378219"/>
            </a:xfrm>
            <a:custGeom>
              <a:avLst/>
              <a:gdLst/>
              <a:ahLst/>
              <a:cxnLst/>
              <a:rect l="0" t="0" r="0" b="0"/>
              <a:pathLst>
                <a:path w="133970" h="378219">
                  <a:moveTo>
                    <a:pt x="0" y="0"/>
                  </a:moveTo>
                  <a:lnTo>
                    <a:pt x="8758" y="52281"/>
                  </a:lnTo>
                  <a:lnTo>
                    <a:pt x="10146" y="114598"/>
                  </a:lnTo>
                  <a:lnTo>
                    <a:pt x="3635" y="164683"/>
                  </a:lnTo>
                  <a:lnTo>
                    <a:pt x="1077" y="221683"/>
                  </a:lnTo>
                  <a:lnTo>
                    <a:pt x="478" y="257571"/>
                  </a:lnTo>
                  <a:lnTo>
                    <a:pt x="3151" y="266574"/>
                  </a:lnTo>
                  <a:lnTo>
                    <a:pt x="7764" y="269745"/>
                  </a:lnTo>
                  <a:lnTo>
                    <a:pt x="69288" y="257695"/>
                  </a:lnTo>
                  <a:lnTo>
                    <a:pt x="84419" y="256747"/>
                  </a:lnTo>
                  <a:lnTo>
                    <a:pt x="108783" y="263244"/>
                  </a:lnTo>
                  <a:lnTo>
                    <a:pt x="119245" y="268941"/>
                  </a:lnTo>
                  <a:lnTo>
                    <a:pt x="126219" y="278402"/>
                  </a:lnTo>
                  <a:lnTo>
                    <a:pt x="133969" y="304017"/>
                  </a:lnTo>
                  <a:lnTo>
                    <a:pt x="131566" y="343512"/>
                  </a:lnTo>
                  <a:lnTo>
                    <a:pt x="125938" y="353601"/>
                  </a:lnTo>
                  <a:lnTo>
                    <a:pt x="108358" y="368587"/>
                  </a:lnTo>
                  <a:lnTo>
                    <a:pt x="82610" y="376191"/>
                  </a:lnTo>
                  <a:lnTo>
                    <a:pt x="67816" y="378218"/>
                  </a:lnTo>
                  <a:lnTo>
                    <a:pt x="43827" y="372920"/>
                  </a:lnTo>
                  <a:lnTo>
                    <a:pt x="23726" y="359711"/>
                  </a:lnTo>
                  <a:lnTo>
                    <a:pt x="5354" y="339682"/>
                  </a:lnTo>
                  <a:lnTo>
                    <a:pt x="737" y="328394"/>
                  </a:lnTo>
                  <a:lnTo>
                    <a:pt x="0" y="2675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5" name="74 Serbest Form"/>
            <p:cNvSpPr/>
            <p:nvPr/>
          </p:nvSpPr>
          <p:spPr>
            <a:xfrm>
              <a:off x="7709197" y="5329896"/>
              <a:ext cx="140168" cy="21944"/>
            </a:xfrm>
            <a:custGeom>
              <a:avLst/>
              <a:gdLst/>
              <a:ahLst/>
              <a:cxnLst/>
              <a:rect l="0" t="0" r="0" b="0"/>
              <a:pathLst>
                <a:path w="140168" h="21944">
                  <a:moveTo>
                    <a:pt x="0" y="21943"/>
                  </a:moveTo>
                  <a:lnTo>
                    <a:pt x="27058" y="8414"/>
                  </a:lnTo>
                  <a:lnTo>
                    <a:pt x="84472" y="0"/>
                  </a:lnTo>
                  <a:lnTo>
                    <a:pt x="112110" y="1808"/>
                  </a:lnTo>
                  <a:lnTo>
                    <a:pt x="140167" y="92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6" name="75 Serbest Form"/>
            <p:cNvSpPr/>
            <p:nvPr/>
          </p:nvSpPr>
          <p:spPr>
            <a:xfrm>
              <a:off x="7747424" y="5428294"/>
              <a:ext cx="165653" cy="25486"/>
            </a:xfrm>
            <a:custGeom>
              <a:avLst/>
              <a:gdLst/>
              <a:ahLst/>
              <a:cxnLst/>
              <a:rect l="0" t="0" r="0" b="0"/>
              <a:pathLst>
                <a:path w="165653" h="25486">
                  <a:moveTo>
                    <a:pt x="0" y="25485"/>
                  </a:moveTo>
                  <a:lnTo>
                    <a:pt x="37755" y="17934"/>
                  </a:lnTo>
                  <a:lnTo>
                    <a:pt x="91819" y="7971"/>
                  </a:lnTo>
                  <a:lnTo>
                    <a:pt x="112183" y="5313"/>
                  </a:lnTo>
                  <a:lnTo>
                    <a:pt x="1656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7" name="76 Serbest Form"/>
            <p:cNvSpPr/>
            <p:nvPr/>
          </p:nvSpPr>
          <p:spPr>
            <a:xfrm>
              <a:off x="8091471" y="5195573"/>
              <a:ext cx="140168" cy="16100"/>
            </a:xfrm>
            <a:custGeom>
              <a:avLst/>
              <a:gdLst/>
              <a:ahLst/>
              <a:cxnLst/>
              <a:rect l="0" t="0" r="0" b="0"/>
              <a:pathLst>
                <a:path w="140168" h="16100">
                  <a:moveTo>
                    <a:pt x="0" y="16099"/>
                  </a:moveTo>
                  <a:lnTo>
                    <a:pt x="37755" y="8548"/>
                  </a:lnTo>
                  <a:lnTo>
                    <a:pt x="88987" y="0"/>
                  </a:lnTo>
                  <a:lnTo>
                    <a:pt x="140167" y="33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8" name="77 Serbest Form"/>
            <p:cNvSpPr/>
            <p:nvPr/>
          </p:nvSpPr>
          <p:spPr>
            <a:xfrm>
              <a:off x="8269866" y="5037367"/>
              <a:ext cx="280335" cy="279125"/>
            </a:xfrm>
            <a:custGeom>
              <a:avLst/>
              <a:gdLst/>
              <a:ahLst/>
              <a:cxnLst/>
              <a:rect l="0" t="0" r="0" b="0"/>
              <a:pathLst>
                <a:path w="280335" h="279125">
                  <a:moveTo>
                    <a:pt x="0" y="46880"/>
                  </a:moveTo>
                  <a:lnTo>
                    <a:pt x="41531" y="24227"/>
                  </a:lnTo>
                  <a:lnTo>
                    <a:pt x="96329" y="0"/>
                  </a:lnTo>
                  <a:lnTo>
                    <a:pt x="110941" y="1468"/>
                  </a:lnTo>
                  <a:lnTo>
                    <a:pt x="120683" y="8111"/>
                  </a:lnTo>
                  <a:lnTo>
                    <a:pt x="125762" y="16786"/>
                  </a:lnTo>
                  <a:lnTo>
                    <a:pt x="127629" y="37753"/>
                  </a:lnTo>
                  <a:lnTo>
                    <a:pt x="117292" y="94579"/>
                  </a:lnTo>
                  <a:lnTo>
                    <a:pt x="105391" y="151949"/>
                  </a:lnTo>
                  <a:lnTo>
                    <a:pt x="95857" y="210633"/>
                  </a:lnTo>
                  <a:lnTo>
                    <a:pt x="99708" y="237173"/>
                  </a:lnTo>
                  <a:lnTo>
                    <a:pt x="104699" y="250197"/>
                  </a:lnTo>
                  <a:lnTo>
                    <a:pt x="121572" y="268444"/>
                  </a:lnTo>
                  <a:lnTo>
                    <a:pt x="132018" y="275291"/>
                  </a:lnTo>
                  <a:lnTo>
                    <a:pt x="158726" y="279124"/>
                  </a:lnTo>
                  <a:lnTo>
                    <a:pt x="222017" y="270049"/>
                  </a:lnTo>
                  <a:lnTo>
                    <a:pt x="280334" y="250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82" name="81 Grup"/>
          <p:cNvGrpSpPr/>
          <p:nvPr/>
        </p:nvGrpSpPr>
        <p:grpSpPr>
          <a:xfrm>
            <a:off x="5813316" y="6001705"/>
            <a:ext cx="736317" cy="345975"/>
            <a:chOff x="5813316" y="6001705"/>
            <a:chExt cx="736317" cy="345975"/>
          </a:xfrm>
        </p:grpSpPr>
        <p:sp>
          <p:nvSpPr>
            <p:cNvPr id="80" name="79 Serbest Form"/>
            <p:cNvSpPr/>
            <p:nvPr/>
          </p:nvSpPr>
          <p:spPr>
            <a:xfrm>
              <a:off x="5813316" y="6001705"/>
              <a:ext cx="151055" cy="345975"/>
            </a:xfrm>
            <a:custGeom>
              <a:avLst/>
              <a:gdLst/>
              <a:ahLst/>
              <a:cxnLst/>
              <a:rect l="0" t="0" r="0" b="0"/>
              <a:pathLst>
                <a:path w="151055" h="345975">
                  <a:moveTo>
                    <a:pt x="86449" y="0"/>
                  </a:moveTo>
                  <a:lnTo>
                    <a:pt x="52417" y="51670"/>
                  </a:lnTo>
                  <a:lnTo>
                    <a:pt x="27537" y="114775"/>
                  </a:lnTo>
                  <a:lnTo>
                    <a:pt x="13879" y="169446"/>
                  </a:lnTo>
                  <a:lnTo>
                    <a:pt x="3997" y="227597"/>
                  </a:lnTo>
                  <a:lnTo>
                    <a:pt x="0" y="288742"/>
                  </a:lnTo>
                  <a:lnTo>
                    <a:pt x="4609" y="316636"/>
                  </a:lnTo>
                  <a:lnTo>
                    <a:pt x="10652" y="327189"/>
                  </a:lnTo>
                  <a:lnTo>
                    <a:pt x="28692" y="342690"/>
                  </a:lnTo>
                  <a:lnTo>
                    <a:pt x="39450" y="345974"/>
                  </a:lnTo>
                  <a:lnTo>
                    <a:pt x="62729" y="345848"/>
                  </a:lnTo>
                  <a:lnTo>
                    <a:pt x="83458" y="333521"/>
                  </a:lnTo>
                  <a:lnTo>
                    <a:pt x="137156" y="276754"/>
                  </a:lnTo>
                  <a:lnTo>
                    <a:pt x="145739" y="265205"/>
                  </a:lnTo>
                  <a:lnTo>
                    <a:pt x="150045" y="253258"/>
                  </a:lnTo>
                  <a:lnTo>
                    <a:pt x="151054" y="228657"/>
                  </a:lnTo>
                  <a:lnTo>
                    <a:pt x="145093" y="221814"/>
                  </a:lnTo>
                  <a:lnTo>
                    <a:pt x="135456" y="218667"/>
                  </a:lnTo>
                  <a:lnTo>
                    <a:pt x="123368" y="217986"/>
                  </a:lnTo>
                  <a:lnTo>
                    <a:pt x="102386" y="224780"/>
                  </a:lnTo>
                  <a:lnTo>
                    <a:pt x="92826" y="230556"/>
                  </a:lnTo>
                  <a:lnTo>
                    <a:pt x="78429" y="248300"/>
                  </a:lnTo>
                  <a:lnTo>
                    <a:pt x="68726" y="268928"/>
                  </a:lnTo>
                  <a:lnTo>
                    <a:pt x="60964" y="305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1" name="80 Serbest Form"/>
            <p:cNvSpPr/>
            <p:nvPr/>
          </p:nvSpPr>
          <p:spPr>
            <a:xfrm>
              <a:off x="6405472" y="6027190"/>
              <a:ext cx="144161" cy="207331"/>
            </a:xfrm>
            <a:custGeom>
              <a:avLst/>
              <a:gdLst/>
              <a:ahLst/>
              <a:cxnLst/>
              <a:rect l="0" t="0" r="0" b="0"/>
              <a:pathLst>
                <a:path w="144161" h="207331">
                  <a:moveTo>
                    <a:pt x="105932" y="0"/>
                  </a:moveTo>
                  <a:lnTo>
                    <a:pt x="68072" y="11589"/>
                  </a:lnTo>
                  <a:lnTo>
                    <a:pt x="39340" y="33323"/>
                  </a:lnTo>
                  <a:lnTo>
                    <a:pt x="14309" y="67451"/>
                  </a:lnTo>
                  <a:lnTo>
                    <a:pt x="2442" y="96994"/>
                  </a:lnTo>
                  <a:lnTo>
                    <a:pt x="0" y="129002"/>
                  </a:lnTo>
                  <a:lnTo>
                    <a:pt x="5050" y="159274"/>
                  </a:lnTo>
                  <a:lnTo>
                    <a:pt x="16733" y="182167"/>
                  </a:lnTo>
                  <a:lnTo>
                    <a:pt x="35140" y="198005"/>
                  </a:lnTo>
                  <a:lnTo>
                    <a:pt x="45995" y="204211"/>
                  </a:lnTo>
                  <a:lnTo>
                    <a:pt x="69383" y="207330"/>
                  </a:lnTo>
                  <a:lnTo>
                    <a:pt x="127391" y="195577"/>
                  </a:lnTo>
                  <a:lnTo>
                    <a:pt x="144160" y="191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3" name="82 Serbest Form"/>
          <p:cNvSpPr/>
          <p:nvPr/>
        </p:nvSpPr>
        <p:spPr>
          <a:xfrm>
            <a:off x="968428" y="2605218"/>
            <a:ext cx="726322" cy="38635"/>
          </a:xfrm>
          <a:custGeom>
            <a:avLst/>
            <a:gdLst/>
            <a:ahLst/>
            <a:cxnLst/>
            <a:rect l="0" t="0" r="0" b="0"/>
            <a:pathLst>
              <a:path w="726322" h="38635">
                <a:moveTo>
                  <a:pt x="0" y="19731"/>
                </a:moveTo>
                <a:lnTo>
                  <a:pt x="50865" y="29904"/>
                </a:lnTo>
                <a:lnTo>
                  <a:pt x="107257" y="38634"/>
                </a:lnTo>
                <a:lnTo>
                  <a:pt x="160463" y="34928"/>
                </a:lnTo>
                <a:lnTo>
                  <a:pt x="213511" y="33201"/>
                </a:lnTo>
                <a:lnTo>
                  <a:pt x="272019" y="32689"/>
                </a:lnTo>
                <a:lnTo>
                  <a:pt x="325851" y="32538"/>
                </a:lnTo>
                <a:lnTo>
                  <a:pt x="377669" y="31077"/>
                </a:lnTo>
                <a:lnTo>
                  <a:pt x="428890" y="23722"/>
                </a:lnTo>
                <a:lnTo>
                  <a:pt x="479935" y="20914"/>
                </a:lnTo>
                <a:lnTo>
                  <a:pt x="530927" y="20082"/>
                </a:lnTo>
                <a:lnTo>
                  <a:pt x="580487" y="18419"/>
                </a:lnTo>
                <a:lnTo>
                  <a:pt x="639780" y="9666"/>
                </a:lnTo>
                <a:lnTo>
                  <a:pt x="698843" y="753"/>
                </a:lnTo>
                <a:lnTo>
                  <a:pt x="708003" y="0"/>
                </a:lnTo>
                <a:lnTo>
                  <a:pt x="714108" y="914"/>
                </a:lnTo>
                <a:lnTo>
                  <a:pt x="726321" y="698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88" name="87 Grup"/>
          <p:cNvGrpSpPr/>
          <p:nvPr/>
        </p:nvGrpSpPr>
        <p:grpSpPr>
          <a:xfrm>
            <a:off x="7475796" y="5814553"/>
            <a:ext cx="513736" cy="332818"/>
            <a:chOff x="7475796" y="5814553"/>
            <a:chExt cx="513736" cy="332818"/>
          </a:xfrm>
        </p:grpSpPr>
        <p:sp>
          <p:nvSpPr>
            <p:cNvPr id="84" name="83 Serbest Form"/>
            <p:cNvSpPr/>
            <p:nvPr/>
          </p:nvSpPr>
          <p:spPr>
            <a:xfrm>
              <a:off x="7475796" y="6039933"/>
              <a:ext cx="80492" cy="107438"/>
            </a:xfrm>
            <a:custGeom>
              <a:avLst/>
              <a:gdLst/>
              <a:ahLst/>
              <a:cxnLst/>
              <a:rect l="0" t="0" r="0" b="0"/>
              <a:pathLst>
                <a:path w="80492" h="107438">
                  <a:moveTo>
                    <a:pt x="67748" y="0"/>
                  </a:moveTo>
                  <a:lnTo>
                    <a:pt x="38646" y="11589"/>
                  </a:lnTo>
                  <a:lnTo>
                    <a:pt x="21306" y="24500"/>
                  </a:lnTo>
                  <a:lnTo>
                    <a:pt x="2389" y="54453"/>
                  </a:lnTo>
                  <a:lnTo>
                    <a:pt x="0" y="78003"/>
                  </a:lnTo>
                  <a:lnTo>
                    <a:pt x="1346" y="90229"/>
                  </a:lnTo>
                  <a:lnTo>
                    <a:pt x="7906" y="98380"/>
                  </a:lnTo>
                  <a:lnTo>
                    <a:pt x="30297" y="107437"/>
                  </a:lnTo>
                  <a:lnTo>
                    <a:pt x="41365" y="107020"/>
                  </a:lnTo>
                  <a:lnTo>
                    <a:pt x="80491" y="89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5" name="84 Serbest Form"/>
            <p:cNvSpPr/>
            <p:nvPr/>
          </p:nvSpPr>
          <p:spPr>
            <a:xfrm>
              <a:off x="7607257" y="6027190"/>
              <a:ext cx="89199" cy="12744"/>
            </a:xfrm>
            <a:custGeom>
              <a:avLst/>
              <a:gdLst/>
              <a:ahLst/>
              <a:cxnLst/>
              <a:rect l="0" t="0" r="0" b="0"/>
              <a:pathLst>
                <a:path w="89199" h="12744">
                  <a:moveTo>
                    <a:pt x="0" y="12743"/>
                  </a:moveTo>
                  <a:lnTo>
                    <a:pt x="57978" y="8967"/>
                  </a:lnTo>
                  <a:lnTo>
                    <a:pt x="891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6" name="85 Serbest Form"/>
            <p:cNvSpPr/>
            <p:nvPr/>
          </p:nvSpPr>
          <p:spPr>
            <a:xfrm>
              <a:off x="7607257" y="6039933"/>
              <a:ext cx="127426" cy="59198"/>
            </a:xfrm>
            <a:custGeom>
              <a:avLst/>
              <a:gdLst/>
              <a:ahLst/>
              <a:cxnLst/>
              <a:rect l="0" t="0" r="0" b="0"/>
              <a:pathLst>
                <a:path w="127426" h="59198">
                  <a:moveTo>
                    <a:pt x="0" y="0"/>
                  </a:moveTo>
                  <a:lnTo>
                    <a:pt x="13529" y="40587"/>
                  </a:lnTo>
                  <a:lnTo>
                    <a:pt x="21762" y="51127"/>
                  </a:lnTo>
                  <a:lnTo>
                    <a:pt x="31498" y="56738"/>
                  </a:lnTo>
                  <a:lnTo>
                    <a:pt x="53642" y="59197"/>
                  </a:lnTo>
                  <a:lnTo>
                    <a:pt x="98692" y="49238"/>
                  </a:lnTo>
                  <a:lnTo>
                    <a:pt x="127425" y="382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7" name="86 Serbest Form"/>
            <p:cNvSpPr/>
            <p:nvPr/>
          </p:nvSpPr>
          <p:spPr>
            <a:xfrm>
              <a:off x="7760167" y="5814553"/>
              <a:ext cx="229365" cy="235556"/>
            </a:xfrm>
            <a:custGeom>
              <a:avLst/>
              <a:gdLst/>
              <a:ahLst/>
              <a:cxnLst/>
              <a:rect l="0" t="0" r="0" b="0"/>
              <a:pathLst>
                <a:path w="229365" h="235556">
                  <a:moveTo>
                    <a:pt x="0" y="85212"/>
                  </a:moveTo>
                  <a:lnTo>
                    <a:pt x="54116" y="24332"/>
                  </a:lnTo>
                  <a:lnTo>
                    <a:pt x="72888" y="9230"/>
                  </a:lnTo>
                  <a:lnTo>
                    <a:pt x="88236" y="1993"/>
                  </a:lnTo>
                  <a:lnTo>
                    <a:pt x="101298" y="0"/>
                  </a:lnTo>
                  <a:lnTo>
                    <a:pt x="110007" y="4335"/>
                  </a:lnTo>
                  <a:lnTo>
                    <a:pt x="115814" y="12888"/>
                  </a:lnTo>
                  <a:lnTo>
                    <a:pt x="119684" y="24254"/>
                  </a:lnTo>
                  <a:lnTo>
                    <a:pt x="120209" y="48209"/>
                  </a:lnTo>
                  <a:lnTo>
                    <a:pt x="109009" y="98196"/>
                  </a:lnTo>
                  <a:lnTo>
                    <a:pt x="104752" y="157730"/>
                  </a:lnTo>
                  <a:lnTo>
                    <a:pt x="113942" y="198728"/>
                  </a:lnTo>
                  <a:lnTo>
                    <a:pt x="126623" y="224861"/>
                  </a:lnTo>
                  <a:lnTo>
                    <a:pt x="135385" y="232113"/>
                  </a:lnTo>
                  <a:lnTo>
                    <a:pt x="145474" y="235531"/>
                  </a:lnTo>
                  <a:lnTo>
                    <a:pt x="168011" y="235555"/>
                  </a:lnTo>
                  <a:lnTo>
                    <a:pt x="201747" y="227608"/>
                  </a:lnTo>
                  <a:lnTo>
                    <a:pt x="229364" y="2126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9" name="88 Serbest Form"/>
          <p:cNvSpPr/>
          <p:nvPr/>
        </p:nvSpPr>
        <p:spPr>
          <a:xfrm>
            <a:off x="4588511" y="2664660"/>
            <a:ext cx="761882" cy="810428"/>
          </a:xfrm>
          <a:custGeom>
            <a:avLst/>
            <a:gdLst/>
            <a:ahLst/>
            <a:cxnLst/>
            <a:rect l="0" t="0" r="0" b="0"/>
            <a:pathLst>
              <a:path w="761882" h="810428">
                <a:moveTo>
                  <a:pt x="266372" y="189654"/>
                </a:moveTo>
                <a:lnTo>
                  <a:pt x="219019" y="189654"/>
                </a:lnTo>
                <a:lnTo>
                  <a:pt x="169279" y="196418"/>
                </a:lnTo>
                <a:lnTo>
                  <a:pt x="127641" y="214154"/>
                </a:lnTo>
                <a:lnTo>
                  <a:pt x="67611" y="273119"/>
                </a:lnTo>
                <a:lnTo>
                  <a:pt x="34347" y="318463"/>
                </a:lnTo>
                <a:lnTo>
                  <a:pt x="12675" y="372098"/>
                </a:lnTo>
                <a:lnTo>
                  <a:pt x="2897" y="420218"/>
                </a:lnTo>
                <a:lnTo>
                  <a:pt x="0" y="470344"/>
                </a:lnTo>
                <a:lnTo>
                  <a:pt x="2916" y="524839"/>
                </a:lnTo>
                <a:lnTo>
                  <a:pt x="12748" y="582045"/>
                </a:lnTo>
                <a:lnTo>
                  <a:pt x="28403" y="634863"/>
                </a:lnTo>
                <a:lnTo>
                  <a:pt x="59062" y="696682"/>
                </a:lnTo>
                <a:lnTo>
                  <a:pt x="109286" y="757838"/>
                </a:lnTo>
                <a:lnTo>
                  <a:pt x="162138" y="791188"/>
                </a:lnTo>
                <a:lnTo>
                  <a:pt x="203395" y="806637"/>
                </a:lnTo>
                <a:lnTo>
                  <a:pt x="252274" y="810427"/>
                </a:lnTo>
                <a:lnTo>
                  <a:pt x="309546" y="801797"/>
                </a:lnTo>
                <a:lnTo>
                  <a:pt x="363013" y="780519"/>
                </a:lnTo>
                <a:lnTo>
                  <a:pt x="413306" y="747943"/>
                </a:lnTo>
                <a:lnTo>
                  <a:pt x="475442" y="693061"/>
                </a:lnTo>
                <a:lnTo>
                  <a:pt x="529588" y="648556"/>
                </a:lnTo>
                <a:lnTo>
                  <a:pt x="578039" y="599702"/>
                </a:lnTo>
                <a:lnTo>
                  <a:pt x="621118" y="547121"/>
                </a:lnTo>
                <a:lnTo>
                  <a:pt x="660198" y="485382"/>
                </a:lnTo>
                <a:lnTo>
                  <a:pt x="700018" y="421902"/>
                </a:lnTo>
                <a:lnTo>
                  <a:pt x="725220" y="368903"/>
                </a:lnTo>
                <a:lnTo>
                  <a:pt x="746845" y="313556"/>
                </a:lnTo>
                <a:lnTo>
                  <a:pt x="758444" y="256098"/>
                </a:lnTo>
                <a:lnTo>
                  <a:pt x="761881" y="199430"/>
                </a:lnTo>
                <a:lnTo>
                  <a:pt x="759124" y="145356"/>
                </a:lnTo>
                <a:lnTo>
                  <a:pt x="745564" y="102433"/>
                </a:lnTo>
                <a:lnTo>
                  <a:pt x="715614" y="56642"/>
                </a:lnTo>
                <a:lnTo>
                  <a:pt x="672257" y="21744"/>
                </a:lnTo>
                <a:lnTo>
                  <a:pt x="633932" y="6028"/>
                </a:lnTo>
                <a:lnTo>
                  <a:pt x="570962" y="0"/>
                </a:lnTo>
                <a:lnTo>
                  <a:pt x="520857" y="2732"/>
                </a:lnTo>
                <a:lnTo>
                  <a:pt x="470143" y="16284"/>
                </a:lnTo>
                <a:lnTo>
                  <a:pt x="409035" y="46232"/>
                </a:lnTo>
                <a:lnTo>
                  <a:pt x="346931" y="87845"/>
                </a:lnTo>
                <a:lnTo>
                  <a:pt x="322333" y="113238"/>
                </a:lnTo>
                <a:lnTo>
                  <a:pt x="304599" y="1386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12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-25400"/>
            <a:ext cx="6173215" cy="717854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2255375" y="2077198"/>
            <a:ext cx="675350" cy="938926"/>
          </a:xfrm>
          <a:custGeom>
            <a:avLst/>
            <a:gdLst/>
            <a:ahLst/>
            <a:cxnLst/>
            <a:rect l="0" t="0" r="0" b="0"/>
            <a:pathLst>
              <a:path w="675350" h="938926">
                <a:moveTo>
                  <a:pt x="0" y="305814"/>
                </a:moveTo>
                <a:lnTo>
                  <a:pt x="45359" y="295729"/>
                </a:lnTo>
                <a:lnTo>
                  <a:pt x="100831" y="286832"/>
                </a:lnTo>
                <a:lnTo>
                  <a:pt x="162864" y="281614"/>
                </a:lnTo>
                <a:lnTo>
                  <a:pt x="212807" y="280710"/>
                </a:lnTo>
                <a:lnTo>
                  <a:pt x="262057" y="281858"/>
                </a:lnTo>
                <a:lnTo>
                  <a:pt x="317468" y="294213"/>
                </a:lnTo>
                <a:lnTo>
                  <a:pt x="342145" y="303490"/>
                </a:lnTo>
                <a:lnTo>
                  <a:pt x="362551" y="317051"/>
                </a:lnTo>
                <a:lnTo>
                  <a:pt x="369126" y="327464"/>
                </a:lnTo>
                <a:lnTo>
                  <a:pt x="378378" y="369177"/>
                </a:lnTo>
                <a:lnTo>
                  <a:pt x="385280" y="430233"/>
                </a:lnTo>
                <a:lnTo>
                  <a:pt x="393093" y="490380"/>
                </a:lnTo>
                <a:lnTo>
                  <a:pt x="401978" y="546623"/>
                </a:lnTo>
                <a:lnTo>
                  <a:pt x="396811" y="602410"/>
                </a:lnTo>
                <a:lnTo>
                  <a:pt x="388607" y="660782"/>
                </a:lnTo>
                <a:lnTo>
                  <a:pt x="374768" y="714629"/>
                </a:lnTo>
                <a:lnTo>
                  <a:pt x="366791" y="774558"/>
                </a:lnTo>
                <a:lnTo>
                  <a:pt x="362650" y="801558"/>
                </a:lnTo>
                <a:lnTo>
                  <a:pt x="371528" y="853501"/>
                </a:lnTo>
                <a:lnTo>
                  <a:pt x="386916" y="904663"/>
                </a:lnTo>
                <a:lnTo>
                  <a:pt x="393864" y="914590"/>
                </a:lnTo>
                <a:lnTo>
                  <a:pt x="412910" y="929395"/>
                </a:lnTo>
                <a:lnTo>
                  <a:pt x="454278" y="938925"/>
                </a:lnTo>
                <a:lnTo>
                  <a:pt x="510236" y="933388"/>
                </a:lnTo>
                <a:lnTo>
                  <a:pt x="557839" y="931142"/>
                </a:lnTo>
                <a:lnTo>
                  <a:pt x="620886" y="934158"/>
                </a:lnTo>
                <a:lnTo>
                  <a:pt x="634793" y="937085"/>
                </a:lnTo>
                <a:lnTo>
                  <a:pt x="645481" y="934788"/>
                </a:lnTo>
                <a:lnTo>
                  <a:pt x="654022" y="929010"/>
                </a:lnTo>
                <a:lnTo>
                  <a:pt x="661132" y="920910"/>
                </a:lnTo>
                <a:lnTo>
                  <a:pt x="669031" y="896808"/>
                </a:lnTo>
                <a:lnTo>
                  <a:pt x="674103" y="835190"/>
                </a:lnTo>
                <a:lnTo>
                  <a:pt x="674981" y="785318"/>
                </a:lnTo>
                <a:lnTo>
                  <a:pt x="675242" y="734674"/>
                </a:lnTo>
                <a:lnTo>
                  <a:pt x="675319" y="683800"/>
                </a:lnTo>
                <a:lnTo>
                  <a:pt x="675342" y="632859"/>
                </a:lnTo>
                <a:lnTo>
                  <a:pt x="675349" y="581898"/>
                </a:lnTo>
                <a:lnTo>
                  <a:pt x="668009" y="524113"/>
                </a:lnTo>
                <a:lnTo>
                  <a:pt x="669706" y="471798"/>
                </a:lnTo>
                <a:lnTo>
                  <a:pt x="664011" y="413797"/>
                </a:lnTo>
                <a:lnTo>
                  <a:pt x="656259" y="364553"/>
                </a:lnTo>
                <a:lnTo>
                  <a:pt x="642372" y="305933"/>
                </a:lnTo>
                <a:lnTo>
                  <a:pt x="637263" y="257868"/>
                </a:lnTo>
                <a:lnTo>
                  <a:pt x="628827" y="207759"/>
                </a:lnTo>
                <a:lnTo>
                  <a:pt x="625699" y="157045"/>
                </a:lnTo>
                <a:lnTo>
                  <a:pt x="624772" y="106150"/>
                </a:lnTo>
                <a:lnTo>
                  <a:pt x="621665" y="58034"/>
                </a:lnTo>
                <a:lnTo>
                  <a:pt x="610904" y="34757"/>
                </a:lnTo>
                <a:lnTo>
                  <a:pt x="601238" y="27417"/>
                </a:lnTo>
                <a:lnTo>
                  <a:pt x="548809" y="11862"/>
                </a:lnTo>
                <a:lnTo>
                  <a:pt x="490366" y="2339"/>
                </a:lnTo>
                <a:lnTo>
                  <a:pt x="441045" y="689"/>
                </a:lnTo>
                <a:lnTo>
                  <a:pt x="390564" y="201"/>
                </a:lnTo>
                <a:lnTo>
                  <a:pt x="339739" y="56"/>
                </a:lnTo>
                <a:lnTo>
                  <a:pt x="288811" y="13"/>
                </a:lnTo>
                <a:lnTo>
                  <a:pt x="237854" y="0"/>
                </a:lnTo>
                <a:lnTo>
                  <a:pt x="178656" y="8753"/>
                </a:lnTo>
                <a:lnTo>
                  <a:pt x="117671" y="15726"/>
                </a:lnTo>
                <a:lnTo>
                  <a:pt x="103932" y="18977"/>
                </a:lnTo>
                <a:lnTo>
                  <a:pt x="93357" y="25392"/>
                </a:lnTo>
                <a:lnTo>
                  <a:pt x="77832" y="43846"/>
                </a:lnTo>
                <a:lnTo>
                  <a:pt x="69988" y="69982"/>
                </a:lnTo>
                <a:lnTo>
                  <a:pt x="64952" y="132907"/>
                </a:lnTo>
                <a:lnTo>
                  <a:pt x="64080" y="183004"/>
                </a:lnTo>
                <a:lnTo>
                  <a:pt x="63821" y="233716"/>
                </a:lnTo>
                <a:lnTo>
                  <a:pt x="63745" y="284609"/>
                </a:lnTo>
                <a:lnTo>
                  <a:pt x="76455" y="3440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1" name="10 Grup"/>
          <p:cNvGrpSpPr/>
          <p:nvPr/>
        </p:nvGrpSpPr>
        <p:grpSpPr>
          <a:xfrm>
            <a:off x="6793459" y="3299526"/>
            <a:ext cx="1483688" cy="562564"/>
            <a:chOff x="6793459" y="3299526"/>
            <a:chExt cx="1483688" cy="562564"/>
          </a:xfrm>
        </p:grpSpPr>
        <p:sp>
          <p:nvSpPr>
            <p:cNvPr id="5" name="4 Serbest Form"/>
            <p:cNvSpPr/>
            <p:nvPr/>
          </p:nvSpPr>
          <p:spPr>
            <a:xfrm>
              <a:off x="6793459" y="3426708"/>
              <a:ext cx="189418" cy="435382"/>
            </a:xfrm>
            <a:custGeom>
              <a:avLst/>
              <a:gdLst/>
              <a:ahLst/>
              <a:cxnLst/>
              <a:rect l="0" t="0" r="0" b="0"/>
              <a:pathLst>
                <a:path w="189418" h="435382">
                  <a:moveTo>
                    <a:pt x="61992" y="192154"/>
                  </a:moveTo>
                  <a:lnTo>
                    <a:pt x="46890" y="237461"/>
                  </a:lnTo>
                  <a:lnTo>
                    <a:pt x="34934" y="273329"/>
                  </a:lnTo>
                  <a:lnTo>
                    <a:pt x="17874" y="332059"/>
                  </a:lnTo>
                  <a:lnTo>
                    <a:pt x="6988" y="381759"/>
                  </a:lnTo>
                  <a:lnTo>
                    <a:pt x="860" y="435381"/>
                  </a:lnTo>
                  <a:lnTo>
                    <a:pt x="0" y="433592"/>
                  </a:lnTo>
                  <a:lnTo>
                    <a:pt x="460" y="414142"/>
                  </a:lnTo>
                  <a:lnTo>
                    <a:pt x="12293" y="351735"/>
                  </a:lnTo>
                  <a:lnTo>
                    <a:pt x="24141" y="296070"/>
                  </a:lnTo>
                  <a:lnTo>
                    <a:pt x="36618" y="239934"/>
                  </a:lnTo>
                  <a:lnTo>
                    <a:pt x="45506" y="178467"/>
                  </a:lnTo>
                  <a:lnTo>
                    <a:pt x="55691" y="119195"/>
                  </a:lnTo>
                  <a:lnTo>
                    <a:pt x="69092" y="65765"/>
                  </a:lnTo>
                  <a:lnTo>
                    <a:pt x="80384" y="3739"/>
                  </a:lnTo>
                  <a:lnTo>
                    <a:pt x="84165" y="0"/>
                  </a:lnTo>
                  <a:lnTo>
                    <a:pt x="88101" y="3171"/>
                  </a:lnTo>
                  <a:lnTo>
                    <a:pt x="108797" y="64122"/>
                  </a:lnTo>
                  <a:lnTo>
                    <a:pt x="120065" y="113946"/>
                  </a:lnTo>
                  <a:lnTo>
                    <a:pt x="125449" y="171499"/>
                  </a:lnTo>
                  <a:lnTo>
                    <a:pt x="135382" y="225048"/>
                  </a:lnTo>
                  <a:lnTo>
                    <a:pt x="147293" y="276782"/>
                  </a:lnTo>
                  <a:lnTo>
                    <a:pt x="159788" y="326563"/>
                  </a:lnTo>
                  <a:lnTo>
                    <a:pt x="176695" y="382154"/>
                  </a:lnTo>
                  <a:lnTo>
                    <a:pt x="189417" y="4215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6817224" y="3695317"/>
              <a:ext cx="89198" cy="25486"/>
            </a:xfrm>
            <a:custGeom>
              <a:avLst/>
              <a:gdLst/>
              <a:ahLst/>
              <a:cxnLst/>
              <a:rect l="0" t="0" r="0" b="0"/>
              <a:pathLst>
                <a:path w="89198" h="25486">
                  <a:moveTo>
                    <a:pt x="0" y="25485"/>
                  </a:moveTo>
                  <a:lnTo>
                    <a:pt x="61299" y="7971"/>
                  </a:lnTo>
                  <a:lnTo>
                    <a:pt x="891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Serbest Form"/>
            <p:cNvSpPr/>
            <p:nvPr/>
          </p:nvSpPr>
          <p:spPr>
            <a:xfrm>
              <a:off x="7632742" y="3469212"/>
              <a:ext cx="89198" cy="264333"/>
            </a:xfrm>
            <a:custGeom>
              <a:avLst/>
              <a:gdLst/>
              <a:ahLst/>
              <a:cxnLst/>
              <a:rect l="0" t="0" r="0" b="0"/>
              <a:pathLst>
                <a:path w="89198" h="264333">
                  <a:moveTo>
                    <a:pt x="0" y="162393"/>
                  </a:moveTo>
                  <a:lnTo>
                    <a:pt x="7551" y="117086"/>
                  </a:lnTo>
                  <a:lnTo>
                    <a:pt x="13529" y="81219"/>
                  </a:lnTo>
                  <a:lnTo>
                    <a:pt x="23947" y="30039"/>
                  </a:lnTo>
                  <a:lnTo>
                    <a:pt x="28707" y="10445"/>
                  </a:lnTo>
                  <a:lnTo>
                    <a:pt x="33296" y="1629"/>
                  </a:lnTo>
                  <a:lnTo>
                    <a:pt x="37771" y="0"/>
                  </a:lnTo>
                  <a:lnTo>
                    <a:pt x="42171" y="3161"/>
                  </a:lnTo>
                  <a:lnTo>
                    <a:pt x="47059" y="21776"/>
                  </a:lnTo>
                  <a:lnTo>
                    <a:pt x="49811" y="67871"/>
                  </a:lnTo>
                  <a:lnTo>
                    <a:pt x="50627" y="122588"/>
                  </a:lnTo>
                  <a:lnTo>
                    <a:pt x="57666" y="185049"/>
                  </a:lnTo>
                  <a:lnTo>
                    <a:pt x="72691" y="242799"/>
                  </a:lnTo>
                  <a:lnTo>
                    <a:pt x="89197" y="2643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7834149" y="3372719"/>
              <a:ext cx="99933" cy="336158"/>
            </a:xfrm>
            <a:custGeom>
              <a:avLst/>
              <a:gdLst/>
              <a:ahLst/>
              <a:cxnLst/>
              <a:rect l="0" t="0" r="0" b="0"/>
              <a:pathLst>
                <a:path w="99933" h="336158">
                  <a:moveTo>
                    <a:pt x="15215" y="80491"/>
                  </a:moveTo>
                  <a:lnTo>
                    <a:pt x="32852" y="142246"/>
                  </a:lnTo>
                  <a:lnTo>
                    <a:pt x="69661" y="200317"/>
                  </a:lnTo>
                  <a:lnTo>
                    <a:pt x="90678" y="256965"/>
                  </a:lnTo>
                  <a:lnTo>
                    <a:pt x="96892" y="283517"/>
                  </a:lnTo>
                  <a:lnTo>
                    <a:pt x="94935" y="309476"/>
                  </a:lnTo>
                  <a:lnTo>
                    <a:pt x="89599" y="319513"/>
                  </a:lnTo>
                  <a:lnTo>
                    <a:pt x="72344" y="334441"/>
                  </a:lnTo>
                  <a:lnTo>
                    <a:pt x="63212" y="336157"/>
                  </a:lnTo>
                  <a:lnTo>
                    <a:pt x="54292" y="334469"/>
                  </a:lnTo>
                  <a:lnTo>
                    <a:pt x="45514" y="330512"/>
                  </a:lnTo>
                  <a:lnTo>
                    <a:pt x="19630" y="304650"/>
                  </a:lnTo>
                  <a:lnTo>
                    <a:pt x="10098" y="278281"/>
                  </a:lnTo>
                  <a:lnTo>
                    <a:pt x="7277" y="249100"/>
                  </a:lnTo>
                  <a:lnTo>
                    <a:pt x="15065" y="207376"/>
                  </a:lnTo>
                  <a:lnTo>
                    <a:pt x="42348" y="147033"/>
                  </a:lnTo>
                  <a:lnTo>
                    <a:pt x="68241" y="93793"/>
                  </a:lnTo>
                  <a:lnTo>
                    <a:pt x="94331" y="49715"/>
                  </a:lnTo>
                  <a:lnTo>
                    <a:pt x="99932" y="21035"/>
                  </a:lnTo>
                  <a:lnTo>
                    <a:pt x="95762" y="11121"/>
                  </a:lnTo>
                  <a:lnTo>
                    <a:pt x="87319" y="4512"/>
                  </a:lnTo>
                  <a:lnTo>
                    <a:pt x="76027" y="106"/>
                  </a:lnTo>
                  <a:lnTo>
                    <a:pt x="65668" y="0"/>
                  </a:lnTo>
                  <a:lnTo>
                    <a:pt x="46605" y="7434"/>
                  </a:lnTo>
                  <a:lnTo>
                    <a:pt x="19953" y="27539"/>
                  </a:lnTo>
                  <a:lnTo>
                    <a:pt x="888" y="58194"/>
                  </a:lnTo>
                  <a:lnTo>
                    <a:pt x="0" y="68458"/>
                  </a:lnTo>
                  <a:lnTo>
                    <a:pt x="15215" y="1059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8002274" y="3427379"/>
              <a:ext cx="150540" cy="228182"/>
            </a:xfrm>
            <a:custGeom>
              <a:avLst/>
              <a:gdLst/>
              <a:ahLst/>
              <a:cxnLst/>
              <a:rect l="0" t="0" r="0" b="0"/>
              <a:pathLst>
                <a:path w="150540" h="228182">
                  <a:moveTo>
                    <a:pt x="0" y="13089"/>
                  </a:moveTo>
                  <a:lnTo>
                    <a:pt x="0" y="58395"/>
                  </a:lnTo>
                  <a:lnTo>
                    <a:pt x="0" y="94263"/>
                  </a:lnTo>
                  <a:lnTo>
                    <a:pt x="7551" y="149218"/>
                  </a:lnTo>
                  <a:lnTo>
                    <a:pt x="27722" y="204445"/>
                  </a:lnTo>
                  <a:lnTo>
                    <a:pt x="35471" y="217114"/>
                  </a:lnTo>
                  <a:lnTo>
                    <a:pt x="46301" y="224145"/>
                  </a:lnTo>
                  <a:lnTo>
                    <a:pt x="73436" y="228181"/>
                  </a:lnTo>
                  <a:lnTo>
                    <a:pt x="85768" y="224443"/>
                  </a:lnTo>
                  <a:lnTo>
                    <a:pt x="107023" y="208964"/>
                  </a:lnTo>
                  <a:lnTo>
                    <a:pt x="134909" y="176369"/>
                  </a:lnTo>
                  <a:lnTo>
                    <a:pt x="144909" y="144651"/>
                  </a:lnTo>
                  <a:lnTo>
                    <a:pt x="150539" y="90769"/>
                  </a:lnTo>
                  <a:lnTo>
                    <a:pt x="148431" y="42712"/>
                  </a:lnTo>
                  <a:lnTo>
                    <a:pt x="145677" y="28590"/>
                  </a:lnTo>
                  <a:lnTo>
                    <a:pt x="139593" y="17760"/>
                  </a:lnTo>
                  <a:lnTo>
                    <a:pt x="121506" y="1950"/>
                  </a:lnTo>
                  <a:lnTo>
                    <a:pt x="110736" y="0"/>
                  </a:lnTo>
                  <a:lnTo>
                    <a:pt x="87443" y="5384"/>
                  </a:lnTo>
                  <a:lnTo>
                    <a:pt x="50449" y="24335"/>
                  </a:lnTo>
                  <a:lnTo>
                    <a:pt x="32804" y="43572"/>
                  </a:lnTo>
                  <a:lnTo>
                    <a:pt x="21659" y="64864"/>
                  </a:lnTo>
                  <a:lnTo>
                    <a:pt x="12742" y="102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8180668" y="3299526"/>
              <a:ext cx="96479" cy="115743"/>
            </a:xfrm>
            <a:custGeom>
              <a:avLst/>
              <a:gdLst/>
              <a:ahLst/>
              <a:cxnLst/>
              <a:rect l="0" t="0" r="0" b="0"/>
              <a:pathLst>
                <a:path w="96479" h="115743">
                  <a:moveTo>
                    <a:pt x="38228" y="26259"/>
                  </a:moveTo>
                  <a:lnTo>
                    <a:pt x="17934" y="19495"/>
                  </a:lnTo>
                  <a:lnTo>
                    <a:pt x="11956" y="23166"/>
                  </a:lnTo>
                  <a:lnTo>
                    <a:pt x="5314" y="42346"/>
                  </a:lnTo>
                  <a:lnTo>
                    <a:pt x="8339" y="78220"/>
                  </a:lnTo>
                  <a:lnTo>
                    <a:pt x="18337" y="99379"/>
                  </a:lnTo>
                  <a:lnTo>
                    <a:pt x="24967" y="108986"/>
                  </a:lnTo>
                  <a:lnTo>
                    <a:pt x="33635" y="113974"/>
                  </a:lnTo>
                  <a:lnTo>
                    <a:pt x="54592" y="115742"/>
                  </a:lnTo>
                  <a:lnTo>
                    <a:pt x="74290" y="108032"/>
                  </a:lnTo>
                  <a:lnTo>
                    <a:pt x="83506" y="102012"/>
                  </a:lnTo>
                  <a:lnTo>
                    <a:pt x="89651" y="92335"/>
                  </a:lnTo>
                  <a:lnTo>
                    <a:pt x="96478" y="66481"/>
                  </a:lnTo>
                  <a:lnTo>
                    <a:pt x="93557" y="26850"/>
                  </a:lnTo>
                  <a:lnTo>
                    <a:pt x="87857" y="16742"/>
                  </a:lnTo>
                  <a:lnTo>
                    <a:pt x="70196" y="1736"/>
                  </a:lnTo>
                  <a:lnTo>
                    <a:pt x="59540" y="0"/>
                  </a:lnTo>
                  <a:lnTo>
                    <a:pt x="36373" y="5622"/>
                  </a:lnTo>
                  <a:lnTo>
                    <a:pt x="19470" y="21335"/>
                  </a:lnTo>
                  <a:lnTo>
                    <a:pt x="0" y="51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5" name="24 Grup"/>
          <p:cNvGrpSpPr/>
          <p:nvPr/>
        </p:nvGrpSpPr>
        <p:grpSpPr>
          <a:xfrm>
            <a:off x="6638829" y="4154046"/>
            <a:ext cx="1834917" cy="519338"/>
            <a:chOff x="6638829" y="4154046"/>
            <a:chExt cx="1834917" cy="519338"/>
          </a:xfrm>
        </p:grpSpPr>
        <p:sp>
          <p:nvSpPr>
            <p:cNvPr id="12" name="11 Serbest Form"/>
            <p:cNvSpPr/>
            <p:nvPr/>
          </p:nvSpPr>
          <p:spPr>
            <a:xfrm>
              <a:off x="6638829" y="4230786"/>
              <a:ext cx="267593" cy="442598"/>
            </a:xfrm>
            <a:custGeom>
              <a:avLst/>
              <a:gdLst/>
              <a:ahLst/>
              <a:cxnLst/>
              <a:rect l="0" t="0" r="0" b="0"/>
              <a:pathLst>
                <a:path w="267593" h="442598">
                  <a:moveTo>
                    <a:pt x="0" y="165367"/>
                  </a:moveTo>
                  <a:lnTo>
                    <a:pt x="18878" y="123836"/>
                  </a:lnTo>
                  <a:lnTo>
                    <a:pt x="46617" y="66207"/>
                  </a:lnTo>
                  <a:lnTo>
                    <a:pt x="79570" y="19259"/>
                  </a:lnTo>
                  <a:lnTo>
                    <a:pt x="103324" y="2266"/>
                  </a:lnTo>
                  <a:lnTo>
                    <a:pt x="115606" y="0"/>
                  </a:lnTo>
                  <a:lnTo>
                    <a:pt x="140578" y="5033"/>
                  </a:lnTo>
                  <a:lnTo>
                    <a:pt x="148936" y="13171"/>
                  </a:lnTo>
                  <a:lnTo>
                    <a:pt x="158223" y="37316"/>
                  </a:lnTo>
                  <a:lnTo>
                    <a:pt x="156687" y="89513"/>
                  </a:lnTo>
                  <a:lnTo>
                    <a:pt x="147264" y="149814"/>
                  </a:lnTo>
                  <a:lnTo>
                    <a:pt x="135505" y="198987"/>
                  </a:lnTo>
                  <a:lnTo>
                    <a:pt x="118848" y="262412"/>
                  </a:lnTo>
                  <a:lnTo>
                    <a:pt x="98148" y="317310"/>
                  </a:lnTo>
                  <a:lnTo>
                    <a:pt x="67211" y="369056"/>
                  </a:lnTo>
                  <a:lnTo>
                    <a:pt x="25386" y="429159"/>
                  </a:lnTo>
                  <a:lnTo>
                    <a:pt x="14115" y="442597"/>
                  </a:lnTo>
                  <a:lnTo>
                    <a:pt x="15073" y="442216"/>
                  </a:lnTo>
                  <a:lnTo>
                    <a:pt x="18543" y="439130"/>
                  </a:lnTo>
                  <a:lnTo>
                    <a:pt x="72464" y="416135"/>
                  </a:lnTo>
                  <a:lnTo>
                    <a:pt x="116411" y="392195"/>
                  </a:lnTo>
                  <a:lnTo>
                    <a:pt x="167409" y="373832"/>
                  </a:lnTo>
                  <a:lnTo>
                    <a:pt x="226775" y="360347"/>
                  </a:lnTo>
                  <a:lnTo>
                    <a:pt x="267592" y="356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6974161" y="4154046"/>
              <a:ext cx="122258" cy="446218"/>
            </a:xfrm>
            <a:custGeom>
              <a:avLst/>
              <a:gdLst/>
              <a:ahLst/>
              <a:cxnLst/>
              <a:rect l="0" t="0" r="0" b="0"/>
              <a:pathLst>
                <a:path w="122258" h="446218">
                  <a:moveTo>
                    <a:pt x="21457" y="0"/>
                  </a:moveTo>
                  <a:lnTo>
                    <a:pt x="17681" y="52858"/>
                  </a:lnTo>
                  <a:lnTo>
                    <a:pt x="14693" y="94704"/>
                  </a:lnTo>
                  <a:lnTo>
                    <a:pt x="11372" y="156301"/>
                  </a:lnTo>
                  <a:lnTo>
                    <a:pt x="9896" y="203971"/>
                  </a:lnTo>
                  <a:lnTo>
                    <a:pt x="9240" y="248755"/>
                  </a:lnTo>
                  <a:lnTo>
                    <a:pt x="8870" y="307003"/>
                  </a:lnTo>
                  <a:lnTo>
                    <a:pt x="18919" y="367249"/>
                  </a:lnTo>
                  <a:lnTo>
                    <a:pt x="26465" y="394002"/>
                  </a:lnTo>
                  <a:lnTo>
                    <a:pt x="30459" y="398588"/>
                  </a:lnTo>
                  <a:lnTo>
                    <a:pt x="34537" y="397398"/>
                  </a:lnTo>
                  <a:lnTo>
                    <a:pt x="81688" y="347688"/>
                  </a:lnTo>
                  <a:lnTo>
                    <a:pt x="91344" y="343643"/>
                  </a:lnTo>
                  <a:lnTo>
                    <a:pt x="113399" y="342924"/>
                  </a:lnTo>
                  <a:lnTo>
                    <a:pt x="119563" y="348962"/>
                  </a:lnTo>
                  <a:lnTo>
                    <a:pt x="122257" y="358650"/>
                  </a:lnTo>
                  <a:lnTo>
                    <a:pt x="119284" y="395568"/>
                  </a:lnTo>
                  <a:lnTo>
                    <a:pt x="111658" y="419331"/>
                  </a:lnTo>
                  <a:lnTo>
                    <a:pt x="98830" y="439331"/>
                  </a:lnTo>
                  <a:lnTo>
                    <a:pt x="90029" y="444381"/>
                  </a:lnTo>
                  <a:lnTo>
                    <a:pt x="68924" y="446217"/>
                  </a:lnTo>
                  <a:lnTo>
                    <a:pt x="33162" y="432526"/>
                  </a:lnTo>
                  <a:lnTo>
                    <a:pt x="15804" y="414520"/>
                  </a:lnTo>
                  <a:lnTo>
                    <a:pt x="4786" y="390942"/>
                  </a:lnTo>
                  <a:lnTo>
                    <a:pt x="0" y="347245"/>
                  </a:lnTo>
                  <a:lnTo>
                    <a:pt x="6919" y="309599"/>
                  </a:lnTo>
                  <a:lnTo>
                    <a:pt x="21457" y="280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7148528" y="4510836"/>
              <a:ext cx="12743" cy="101940"/>
            </a:xfrm>
            <a:custGeom>
              <a:avLst/>
              <a:gdLst/>
              <a:ahLst/>
              <a:cxnLst/>
              <a:rect l="0" t="0" r="0" b="0"/>
              <a:pathLst>
                <a:path w="12743" h="101940">
                  <a:moveTo>
                    <a:pt x="0" y="0"/>
                  </a:moveTo>
                  <a:lnTo>
                    <a:pt x="6764" y="54116"/>
                  </a:lnTo>
                  <a:lnTo>
                    <a:pt x="12742" y="101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7148528" y="4408896"/>
              <a:ext cx="38228" cy="1"/>
            </a:xfrm>
            <a:custGeom>
              <a:avLst/>
              <a:gdLst/>
              <a:ahLst/>
              <a:cxnLst/>
              <a:rect l="0" t="0" r="0" b="0"/>
              <a:pathLst>
                <a:path w="38228" h="1">
                  <a:moveTo>
                    <a:pt x="0" y="0"/>
                  </a:moveTo>
                  <a:lnTo>
                    <a:pt x="382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Serbest Form"/>
            <p:cNvSpPr/>
            <p:nvPr/>
          </p:nvSpPr>
          <p:spPr>
            <a:xfrm>
              <a:off x="7255869" y="4470908"/>
              <a:ext cx="83797" cy="116383"/>
            </a:xfrm>
            <a:custGeom>
              <a:avLst/>
              <a:gdLst/>
              <a:ahLst/>
              <a:cxnLst/>
              <a:rect l="0" t="0" r="0" b="0"/>
              <a:pathLst>
                <a:path w="83797" h="116383">
                  <a:moveTo>
                    <a:pt x="7341" y="116382"/>
                  </a:moveTo>
                  <a:lnTo>
                    <a:pt x="0" y="59592"/>
                  </a:lnTo>
                  <a:lnTo>
                    <a:pt x="3135" y="30262"/>
                  </a:lnTo>
                  <a:lnTo>
                    <a:pt x="8784" y="19325"/>
                  </a:lnTo>
                  <a:lnTo>
                    <a:pt x="26388" y="3398"/>
                  </a:lnTo>
                  <a:lnTo>
                    <a:pt x="37030" y="0"/>
                  </a:lnTo>
                  <a:lnTo>
                    <a:pt x="83796" y="1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7377893" y="4536321"/>
              <a:ext cx="26482" cy="76455"/>
            </a:xfrm>
            <a:custGeom>
              <a:avLst/>
              <a:gdLst/>
              <a:ahLst/>
              <a:cxnLst/>
              <a:rect l="0" t="0" r="0" b="0"/>
              <a:pathLst>
                <a:path w="26482" h="76455">
                  <a:moveTo>
                    <a:pt x="0" y="0"/>
                  </a:moveTo>
                  <a:lnTo>
                    <a:pt x="24855" y="59884"/>
                  </a:lnTo>
                  <a:lnTo>
                    <a:pt x="26481" y="66823"/>
                  </a:lnTo>
                  <a:lnTo>
                    <a:pt x="25484" y="76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7390635" y="4347228"/>
              <a:ext cx="38228" cy="23441"/>
            </a:xfrm>
            <a:custGeom>
              <a:avLst/>
              <a:gdLst/>
              <a:ahLst/>
              <a:cxnLst/>
              <a:rect l="0" t="0" r="0" b="0"/>
              <a:pathLst>
                <a:path w="38228" h="23441">
                  <a:moveTo>
                    <a:pt x="0" y="23440"/>
                  </a:moveTo>
                  <a:lnTo>
                    <a:pt x="6764" y="3147"/>
                  </a:lnTo>
                  <a:lnTo>
                    <a:pt x="11589" y="0"/>
                  </a:lnTo>
                  <a:lnTo>
                    <a:pt x="17636" y="734"/>
                  </a:lnTo>
                  <a:lnTo>
                    <a:pt x="29076" y="7686"/>
                  </a:lnTo>
                  <a:lnTo>
                    <a:pt x="38227" y="23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7479832" y="4412633"/>
              <a:ext cx="216624" cy="111394"/>
            </a:xfrm>
            <a:custGeom>
              <a:avLst/>
              <a:gdLst/>
              <a:ahLst/>
              <a:cxnLst/>
              <a:rect l="0" t="0" r="0" b="0"/>
              <a:pathLst>
                <a:path w="216624" h="111394">
                  <a:moveTo>
                    <a:pt x="0" y="110945"/>
                  </a:moveTo>
                  <a:lnTo>
                    <a:pt x="13529" y="83887"/>
                  </a:lnTo>
                  <a:lnTo>
                    <a:pt x="21762" y="77332"/>
                  </a:lnTo>
                  <a:lnTo>
                    <a:pt x="31498" y="74378"/>
                  </a:lnTo>
                  <a:lnTo>
                    <a:pt x="42236" y="73824"/>
                  </a:lnTo>
                  <a:lnTo>
                    <a:pt x="61719" y="65659"/>
                  </a:lnTo>
                  <a:lnTo>
                    <a:pt x="79816" y="51175"/>
                  </a:lnTo>
                  <a:lnTo>
                    <a:pt x="123061" y="1868"/>
                  </a:lnTo>
                  <a:lnTo>
                    <a:pt x="130179" y="0"/>
                  </a:lnTo>
                  <a:lnTo>
                    <a:pt x="136340" y="3002"/>
                  </a:lnTo>
                  <a:lnTo>
                    <a:pt x="146962" y="17664"/>
                  </a:lnTo>
                  <a:lnTo>
                    <a:pt x="169676" y="73858"/>
                  </a:lnTo>
                  <a:lnTo>
                    <a:pt x="189340" y="104519"/>
                  </a:lnTo>
                  <a:lnTo>
                    <a:pt x="195603" y="109492"/>
                  </a:lnTo>
                  <a:lnTo>
                    <a:pt x="201193" y="111393"/>
                  </a:lnTo>
                  <a:lnTo>
                    <a:pt x="216623" y="1109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7877727" y="4352630"/>
              <a:ext cx="113057" cy="178134"/>
            </a:xfrm>
            <a:custGeom>
              <a:avLst/>
              <a:gdLst/>
              <a:ahLst/>
              <a:cxnLst/>
              <a:rect l="0" t="0" r="0" b="0"/>
              <a:pathLst>
                <a:path w="113057" h="178134">
                  <a:moveTo>
                    <a:pt x="48092" y="30781"/>
                  </a:moveTo>
                  <a:lnTo>
                    <a:pt x="14269" y="3723"/>
                  </a:lnTo>
                  <a:lnTo>
                    <a:pt x="5722" y="0"/>
                  </a:lnTo>
                  <a:lnTo>
                    <a:pt x="1440" y="1765"/>
                  </a:lnTo>
                  <a:lnTo>
                    <a:pt x="0" y="7190"/>
                  </a:lnTo>
                  <a:lnTo>
                    <a:pt x="1872" y="13637"/>
                  </a:lnTo>
                  <a:lnTo>
                    <a:pt x="25223" y="44332"/>
                  </a:lnTo>
                  <a:lnTo>
                    <a:pt x="83892" y="94564"/>
                  </a:lnTo>
                  <a:lnTo>
                    <a:pt x="100815" y="112931"/>
                  </a:lnTo>
                  <a:lnTo>
                    <a:pt x="113056" y="135252"/>
                  </a:lnTo>
                  <a:lnTo>
                    <a:pt x="112638" y="145735"/>
                  </a:lnTo>
                  <a:lnTo>
                    <a:pt x="108113" y="155555"/>
                  </a:lnTo>
                  <a:lnTo>
                    <a:pt x="100848" y="164934"/>
                  </a:lnTo>
                  <a:lnTo>
                    <a:pt x="77675" y="175354"/>
                  </a:lnTo>
                  <a:lnTo>
                    <a:pt x="63566" y="178133"/>
                  </a:lnTo>
                  <a:lnTo>
                    <a:pt x="36564" y="173670"/>
                  </a:lnTo>
                  <a:lnTo>
                    <a:pt x="23417" y="168515"/>
                  </a:lnTo>
                  <a:lnTo>
                    <a:pt x="16067" y="162247"/>
                  </a:lnTo>
                  <a:lnTo>
                    <a:pt x="12585" y="155237"/>
                  </a:lnTo>
                  <a:lnTo>
                    <a:pt x="9865" y="1327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8019106" y="4396153"/>
              <a:ext cx="123336" cy="127426"/>
            </a:xfrm>
            <a:custGeom>
              <a:avLst/>
              <a:gdLst/>
              <a:ahLst/>
              <a:cxnLst/>
              <a:rect l="0" t="0" r="0" b="0"/>
              <a:pathLst>
                <a:path w="123336" h="127426">
                  <a:moveTo>
                    <a:pt x="46880" y="0"/>
                  </a:moveTo>
                  <a:lnTo>
                    <a:pt x="6293" y="13529"/>
                  </a:lnTo>
                  <a:lnTo>
                    <a:pt x="0" y="24594"/>
                  </a:lnTo>
                  <a:lnTo>
                    <a:pt x="1468" y="39049"/>
                  </a:lnTo>
                  <a:lnTo>
                    <a:pt x="8111" y="55765"/>
                  </a:lnTo>
                  <a:lnTo>
                    <a:pt x="18202" y="66909"/>
                  </a:lnTo>
                  <a:lnTo>
                    <a:pt x="44517" y="79292"/>
                  </a:lnTo>
                  <a:lnTo>
                    <a:pt x="53799" y="76930"/>
                  </a:lnTo>
                  <a:lnTo>
                    <a:pt x="59988" y="69693"/>
                  </a:lnTo>
                  <a:lnTo>
                    <a:pt x="64113" y="59204"/>
                  </a:lnTo>
                  <a:lnTo>
                    <a:pt x="64032" y="49381"/>
                  </a:lnTo>
                  <a:lnTo>
                    <a:pt x="56391" y="30914"/>
                  </a:lnTo>
                  <a:lnTo>
                    <a:pt x="39781" y="17043"/>
                  </a:lnTo>
                  <a:lnTo>
                    <a:pt x="29405" y="11362"/>
                  </a:lnTo>
                  <a:lnTo>
                    <a:pt x="25319" y="11822"/>
                  </a:lnTo>
                  <a:lnTo>
                    <a:pt x="25427" y="16377"/>
                  </a:lnTo>
                  <a:lnTo>
                    <a:pt x="33097" y="31348"/>
                  </a:lnTo>
                  <a:lnTo>
                    <a:pt x="57320" y="67807"/>
                  </a:lnTo>
                  <a:lnTo>
                    <a:pt x="75458" y="99378"/>
                  </a:lnTo>
                  <a:lnTo>
                    <a:pt x="90729" y="114960"/>
                  </a:lnTo>
                  <a:lnTo>
                    <a:pt x="123335" y="127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8197763" y="4395367"/>
              <a:ext cx="93720" cy="217409"/>
            </a:xfrm>
            <a:custGeom>
              <a:avLst/>
              <a:gdLst/>
              <a:ahLst/>
              <a:cxnLst/>
              <a:rect l="0" t="0" r="0" b="0"/>
              <a:pathLst>
                <a:path w="93720" h="217409">
                  <a:moveTo>
                    <a:pt x="33875" y="13529"/>
                  </a:moveTo>
                  <a:lnTo>
                    <a:pt x="52" y="0"/>
                  </a:lnTo>
                  <a:lnTo>
                    <a:pt x="0" y="5925"/>
                  </a:lnTo>
                  <a:lnTo>
                    <a:pt x="40199" y="57369"/>
                  </a:lnTo>
                  <a:lnTo>
                    <a:pt x="71774" y="108951"/>
                  </a:lnTo>
                  <a:lnTo>
                    <a:pt x="89310" y="153181"/>
                  </a:lnTo>
                  <a:lnTo>
                    <a:pt x="93719" y="195861"/>
                  </a:lnTo>
                  <a:lnTo>
                    <a:pt x="92177" y="203043"/>
                  </a:lnTo>
                  <a:lnTo>
                    <a:pt x="84845" y="2174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Serbest Form"/>
            <p:cNvSpPr/>
            <p:nvPr/>
          </p:nvSpPr>
          <p:spPr>
            <a:xfrm>
              <a:off x="8116956" y="4294213"/>
              <a:ext cx="101941" cy="25487"/>
            </a:xfrm>
            <a:custGeom>
              <a:avLst/>
              <a:gdLst/>
              <a:ahLst/>
              <a:cxnLst/>
              <a:rect l="0" t="0" r="0" b="0"/>
              <a:pathLst>
                <a:path w="101941" h="25487">
                  <a:moveTo>
                    <a:pt x="0" y="25486"/>
                  </a:moveTo>
                  <a:lnTo>
                    <a:pt x="54116" y="11956"/>
                  </a:lnTo>
                  <a:lnTo>
                    <a:pt x="1019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8334685" y="4332441"/>
              <a:ext cx="139061" cy="140168"/>
            </a:xfrm>
            <a:custGeom>
              <a:avLst/>
              <a:gdLst/>
              <a:ahLst/>
              <a:cxnLst/>
              <a:rect l="0" t="0" r="0" b="0"/>
              <a:pathLst>
                <a:path w="139061" h="140168">
                  <a:moveTo>
                    <a:pt x="37121" y="0"/>
                  </a:moveTo>
                  <a:lnTo>
                    <a:pt x="10063" y="0"/>
                  </a:lnTo>
                  <a:lnTo>
                    <a:pt x="3508" y="11327"/>
                  </a:lnTo>
                  <a:lnTo>
                    <a:pt x="0" y="54116"/>
                  </a:lnTo>
                  <a:lnTo>
                    <a:pt x="3879" y="68641"/>
                  </a:lnTo>
                  <a:lnTo>
                    <a:pt x="10712" y="76910"/>
                  </a:lnTo>
                  <a:lnTo>
                    <a:pt x="19515" y="81005"/>
                  </a:lnTo>
                  <a:lnTo>
                    <a:pt x="25383" y="78073"/>
                  </a:lnTo>
                  <a:lnTo>
                    <a:pt x="29296" y="70454"/>
                  </a:lnTo>
                  <a:lnTo>
                    <a:pt x="32227" y="48303"/>
                  </a:lnTo>
                  <a:lnTo>
                    <a:pt x="28810" y="24300"/>
                  </a:lnTo>
                  <a:lnTo>
                    <a:pt x="30164" y="19031"/>
                  </a:lnTo>
                  <a:lnTo>
                    <a:pt x="33899" y="18351"/>
                  </a:lnTo>
                  <a:lnTo>
                    <a:pt x="39220" y="20729"/>
                  </a:lnTo>
                  <a:lnTo>
                    <a:pt x="92709" y="81653"/>
                  </a:lnTo>
                  <a:lnTo>
                    <a:pt x="139060" y="140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2" name="41 Grup"/>
          <p:cNvGrpSpPr/>
          <p:nvPr/>
        </p:nvGrpSpPr>
        <p:grpSpPr>
          <a:xfrm>
            <a:off x="6600601" y="4324103"/>
            <a:ext cx="2233707" cy="900725"/>
            <a:chOff x="6600601" y="4324103"/>
            <a:chExt cx="2233707" cy="900725"/>
          </a:xfrm>
        </p:grpSpPr>
        <p:sp>
          <p:nvSpPr>
            <p:cNvPr id="26" name="25 Serbest Form"/>
            <p:cNvSpPr/>
            <p:nvPr/>
          </p:nvSpPr>
          <p:spPr>
            <a:xfrm>
              <a:off x="6600601" y="4996833"/>
              <a:ext cx="266214" cy="227995"/>
            </a:xfrm>
            <a:custGeom>
              <a:avLst/>
              <a:gdLst/>
              <a:ahLst/>
              <a:cxnLst/>
              <a:rect l="0" t="0" r="0" b="0"/>
              <a:pathLst>
                <a:path w="266214" h="227995">
                  <a:moveTo>
                    <a:pt x="0" y="49186"/>
                  </a:moveTo>
                  <a:lnTo>
                    <a:pt x="45307" y="26533"/>
                  </a:lnTo>
                  <a:lnTo>
                    <a:pt x="107918" y="891"/>
                  </a:lnTo>
                  <a:lnTo>
                    <a:pt x="128578" y="0"/>
                  </a:lnTo>
                  <a:lnTo>
                    <a:pt x="145184" y="3653"/>
                  </a:lnTo>
                  <a:lnTo>
                    <a:pt x="156254" y="11752"/>
                  </a:lnTo>
                  <a:lnTo>
                    <a:pt x="163634" y="22814"/>
                  </a:lnTo>
                  <a:lnTo>
                    <a:pt x="189009" y="74496"/>
                  </a:lnTo>
                  <a:lnTo>
                    <a:pt x="238046" y="133375"/>
                  </a:lnTo>
                  <a:lnTo>
                    <a:pt x="263400" y="159396"/>
                  </a:lnTo>
                  <a:lnTo>
                    <a:pt x="266213" y="169382"/>
                  </a:lnTo>
                  <a:lnTo>
                    <a:pt x="261788" y="191804"/>
                  </a:lnTo>
                  <a:lnTo>
                    <a:pt x="243377" y="221543"/>
                  </a:lnTo>
                  <a:lnTo>
                    <a:pt x="234459" y="226387"/>
                  </a:lnTo>
                  <a:lnTo>
                    <a:pt x="213223" y="227994"/>
                  </a:lnTo>
                  <a:lnTo>
                    <a:pt x="204445" y="225025"/>
                  </a:lnTo>
                  <a:lnTo>
                    <a:pt x="178395" y="2020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7097558" y="4880367"/>
              <a:ext cx="105345" cy="295275"/>
            </a:xfrm>
            <a:custGeom>
              <a:avLst/>
              <a:gdLst/>
              <a:ahLst/>
              <a:cxnLst/>
              <a:rect l="0" t="0" r="0" b="0"/>
              <a:pathLst>
                <a:path w="105345" h="295275">
                  <a:moveTo>
                    <a:pt x="0" y="0"/>
                  </a:moveTo>
                  <a:lnTo>
                    <a:pt x="3775" y="49082"/>
                  </a:lnTo>
                  <a:lnTo>
                    <a:pt x="6764" y="87939"/>
                  </a:lnTo>
                  <a:lnTo>
                    <a:pt x="13862" y="142440"/>
                  </a:lnTo>
                  <a:lnTo>
                    <a:pt x="22041" y="200778"/>
                  </a:lnTo>
                  <a:lnTo>
                    <a:pt x="23189" y="218802"/>
                  </a:lnTo>
                  <a:lnTo>
                    <a:pt x="25370" y="225155"/>
                  </a:lnTo>
                  <a:lnTo>
                    <a:pt x="28241" y="223726"/>
                  </a:lnTo>
                  <a:lnTo>
                    <a:pt x="42820" y="202209"/>
                  </a:lnTo>
                  <a:lnTo>
                    <a:pt x="49784" y="194271"/>
                  </a:lnTo>
                  <a:lnTo>
                    <a:pt x="58674" y="190395"/>
                  </a:lnTo>
                  <a:lnTo>
                    <a:pt x="79879" y="189864"/>
                  </a:lnTo>
                  <a:lnTo>
                    <a:pt x="88649" y="194536"/>
                  </a:lnTo>
                  <a:lnTo>
                    <a:pt x="102168" y="211054"/>
                  </a:lnTo>
                  <a:lnTo>
                    <a:pt x="105344" y="232553"/>
                  </a:lnTo>
                  <a:lnTo>
                    <a:pt x="104210" y="244233"/>
                  </a:lnTo>
                  <a:lnTo>
                    <a:pt x="95398" y="264761"/>
                  </a:lnTo>
                  <a:lnTo>
                    <a:pt x="89083" y="274200"/>
                  </a:lnTo>
                  <a:lnTo>
                    <a:pt x="70741" y="288463"/>
                  </a:lnTo>
                  <a:lnTo>
                    <a:pt x="59903" y="294248"/>
                  </a:lnTo>
                  <a:lnTo>
                    <a:pt x="49846" y="295274"/>
                  </a:lnTo>
                  <a:lnTo>
                    <a:pt x="31121" y="288862"/>
                  </a:lnTo>
                  <a:lnTo>
                    <a:pt x="17135" y="272798"/>
                  </a:lnTo>
                  <a:lnTo>
                    <a:pt x="11423" y="262568"/>
                  </a:lnTo>
                  <a:lnTo>
                    <a:pt x="8852" y="239874"/>
                  </a:lnTo>
                  <a:lnTo>
                    <a:pt x="13845" y="217046"/>
                  </a:lnTo>
                  <a:lnTo>
                    <a:pt x="50970" y="165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Serbest Form"/>
            <p:cNvSpPr/>
            <p:nvPr/>
          </p:nvSpPr>
          <p:spPr>
            <a:xfrm>
              <a:off x="7288695" y="5084247"/>
              <a:ext cx="12744" cy="38228"/>
            </a:xfrm>
            <a:custGeom>
              <a:avLst/>
              <a:gdLst/>
              <a:ahLst/>
              <a:cxnLst/>
              <a:rect l="0" t="0" r="0" b="0"/>
              <a:pathLst>
                <a:path w="12744" h="38228">
                  <a:moveTo>
                    <a:pt x="12743" y="0"/>
                  </a:moveTo>
                  <a:lnTo>
                    <a:pt x="0" y="382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Serbest Form"/>
            <p:cNvSpPr/>
            <p:nvPr/>
          </p:nvSpPr>
          <p:spPr>
            <a:xfrm>
              <a:off x="7288695" y="4982307"/>
              <a:ext cx="38229" cy="25486"/>
            </a:xfrm>
            <a:custGeom>
              <a:avLst/>
              <a:gdLst/>
              <a:ahLst/>
              <a:cxnLst/>
              <a:rect l="0" t="0" r="0" b="0"/>
              <a:pathLst>
                <a:path w="38229" h="25486">
                  <a:moveTo>
                    <a:pt x="0" y="0"/>
                  </a:moveTo>
                  <a:lnTo>
                    <a:pt x="26272" y="10173"/>
                  </a:lnTo>
                  <a:lnTo>
                    <a:pt x="38228" y="254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7389848" y="4995050"/>
              <a:ext cx="39015" cy="127425"/>
            </a:xfrm>
            <a:custGeom>
              <a:avLst/>
              <a:gdLst/>
              <a:ahLst/>
              <a:cxnLst/>
              <a:rect l="0" t="0" r="0" b="0"/>
              <a:pathLst>
                <a:path w="39015" h="127425">
                  <a:moveTo>
                    <a:pt x="13529" y="127424"/>
                  </a:moveTo>
                  <a:lnTo>
                    <a:pt x="0" y="73308"/>
                  </a:lnTo>
                  <a:lnTo>
                    <a:pt x="910" y="39188"/>
                  </a:lnTo>
                  <a:lnTo>
                    <a:pt x="5116" y="26126"/>
                  </a:lnTo>
                  <a:lnTo>
                    <a:pt x="10752" y="17417"/>
                  </a:lnTo>
                  <a:lnTo>
                    <a:pt x="17341" y="11611"/>
                  </a:lnTo>
                  <a:lnTo>
                    <a:pt x="390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Serbest Form"/>
            <p:cNvSpPr/>
            <p:nvPr/>
          </p:nvSpPr>
          <p:spPr>
            <a:xfrm>
              <a:off x="7505317" y="5058762"/>
              <a:ext cx="1" cy="38229"/>
            </a:xfrm>
            <a:custGeom>
              <a:avLst/>
              <a:gdLst/>
              <a:ahLst/>
              <a:cxnLst/>
              <a:rect l="0" t="0" r="0" b="0"/>
              <a:pathLst>
                <a:path w="1" h="38229">
                  <a:moveTo>
                    <a:pt x="0" y="0"/>
                  </a:moveTo>
                  <a:lnTo>
                    <a:pt x="0" y="38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Serbest Form"/>
            <p:cNvSpPr/>
            <p:nvPr/>
          </p:nvSpPr>
          <p:spPr>
            <a:xfrm>
              <a:off x="7467089" y="4905852"/>
              <a:ext cx="50972" cy="50971"/>
            </a:xfrm>
            <a:custGeom>
              <a:avLst/>
              <a:gdLst/>
              <a:ahLst/>
              <a:cxnLst/>
              <a:rect l="0" t="0" r="0" b="0"/>
              <a:pathLst>
                <a:path w="50972" h="50971">
                  <a:moveTo>
                    <a:pt x="0" y="0"/>
                  </a:moveTo>
                  <a:lnTo>
                    <a:pt x="27688" y="20346"/>
                  </a:lnTo>
                  <a:lnTo>
                    <a:pt x="50971" y="50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7581772" y="4975432"/>
              <a:ext cx="229366" cy="83331"/>
            </a:xfrm>
            <a:custGeom>
              <a:avLst/>
              <a:gdLst/>
              <a:ahLst/>
              <a:cxnLst/>
              <a:rect l="0" t="0" r="0" b="0"/>
              <a:pathLst>
                <a:path w="229366" h="83331">
                  <a:moveTo>
                    <a:pt x="0" y="83330"/>
                  </a:moveTo>
                  <a:lnTo>
                    <a:pt x="13529" y="56272"/>
                  </a:lnTo>
                  <a:lnTo>
                    <a:pt x="21762" y="49717"/>
                  </a:lnTo>
                  <a:lnTo>
                    <a:pt x="31498" y="46763"/>
                  </a:lnTo>
                  <a:lnTo>
                    <a:pt x="77643" y="38666"/>
                  </a:lnTo>
                  <a:lnTo>
                    <a:pt x="87158" y="32317"/>
                  </a:lnTo>
                  <a:lnTo>
                    <a:pt x="101505" y="13935"/>
                  </a:lnTo>
                  <a:lnTo>
                    <a:pt x="111561" y="7334"/>
                  </a:lnTo>
                  <a:lnTo>
                    <a:pt x="137836" y="0"/>
                  </a:lnTo>
                  <a:lnTo>
                    <a:pt x="149939" y="2292"/>
                  </a:lnTo>
                  <a:lnTo>
                    <a:pt x="170940" y="16165"/>
                  </a:lnTo>
                  <a:lnTo>
                    <a:pt x="212425" y="64260"/>
                  </a:lnTo>
                  <a:lnTo>
                    <a:pt x="229365" y="833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7992106" y="4952676"/>
              <a:ext cx="124851" cy="79443"/>
            </a:xfrm>
            <a:custGeom>
              <a:avLst/>
              <a:gdLst/>
              <a:ahLst/>
              <a:cxnLst/>
              <a:rect l="0" t="0" r="0" b="0"/>
              <a:pathLst>
                <a:path w="124851" h="79443">
                  <a:moveTo>
                    <a:pt x="73880" y="4146"/>
                  </a:moveTo>
                  <a:lnTo>
                    <a:pt x="33293" y="4146"/>
                  </a:lnTo>
                  <a:lnTo>
                    <a:pt x="19922" y="12641"/>
                  </a:lnTo>
                  <a:lnTo>
                    <a:pt x="1288" y="44733"/>
                  </a:lnTo>
                  <a:lnTo>
                    <a:pt x="0" y="58105"/>
                  </a:lnTo>
                  <a:lnTo>
                    <a:pt x="3390" y="68436"/>
                  </a:lnTo>
                  <a:lnTo>
                    <a:pt x="9897" y="76738"/>
                  </a:lnTo>
                  <a:lnTo>
                    <a:pt x="17066" y="79442"/>
                  </a:lnTo>
                  <a:lnTo>
                    <a:pt x="24678" y="78412"/>
                  </a:lnTo>
                  <a:lnTo>
                    <a:pt x="32584" y="74894"/>
                  </a:lnTo>
                  <a:lnTo>
                    <a:pt x="37854" y="66886"/>
                  </a:lnTo>
                  <a:lnTo>
                    <a:pt x="43710" y="42885"/>
                  </a:lnTo>
                  <a:lnTo>
                    <a:pt x="40128" y="0"/>
                  </a:lnTo>
                  <a:lnTo>
                    <a:pt x="41467" y="1382"/>
                  </a:lnTo>
                  <a:lnTo>
                    <a:pt x="48148" y="12829"/>
                  </a:lnTo>
                  <a:lnTo>
                    <a:pt x="83461" y="51453"/>
                  </a:lnTo>
                  <a:lnTo>
                    <a:pt x="99848" y="60567"/>
                  </a:lnTo>
                  <a:lnTo>
                    <a:pt x="124850" y="67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8136350" y="4905852"/>
              <a:ext cx="133517" cy="157144"/>
            </a:xfrm>
            <a:custGeom>
              <a:avLst/>
              <a:gdLst/>
              <a:ahLst/>
              <a:cxnLst/>
              <a:rect l="0" t="0" r="0" b="0"/>
              <a:pathLst>
                <a:path w="133517" h="157144">
                  <a:moveTo>
                    <a:pt x="57061" y="0"/>
                  </a:moveTo>
                  <a:lnTo>
                    <a:pt x="30003" y="0"/>
                  </a:lnTo>
                  <a:lnTo>
                    <a:pt x="26280" y="4248"/>
                  </a:lnTo>
                  <a:lnTo>
                    <a:pt x="28046" y="11327"/>
                  </a:lnTo>
                  <a:lnTo>
                    <a:pt x="47869" y="53208"/>
                  </a:lnTo>
                  <a:lnTo>
                    <a:pt x="48101" y="65204"/>
                  </a:lnTo>
                  <a:lnTo>
                    <a:pt x="40808" y="89860"/>
                  </a:lnTo>
                  <a:lnTo>
                    <a:pt x="32067" y="98134"/>
                  </a:lnTo>
                  <a:lnTo>
                    <a:pt x="7253" y="107328"/>
                  </a:lnTo>
                  <a:lnTo>
                    <a:pt x="1202" y="106948"/>
                  </a:lnTo>
                  <a:lnTo>
                    <a:pt x="0" y="103863"/>
                  </a:lnTo>
                  <a:lnTo>
                    <a:pt x="2031" y="98974"/>
                  </a:lnTo>
                  <a:lnTo>
                    <a:pt x="7631" y="97131"/>
                  </a:lnTo>
                  <a:lnTo>
                    <a:pt x="25182" y="98859"/>
                  </a:lnTo>
                  <a:lnTo>
                    <a:pt x="43364" y="108122"/>
                  </a:lnTo>
                  <a:lnTo>
                    <a:pt x="98980" y="149677"/>
                  </a:lnTo>
                  <a:lnTo>
                    <a:pt x="118167" y="157137"/>
                  </a:lnTo>
                  <a:lnTo>
                    <a:pt x="123283" y="157143"/>
                  </a:lnTo>
                  <a:lnTo>
                    <a:pt x="133516" y="1529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Serbest Form"/>
            <p:cNvSpPr/>
            <p:nvPr/>
          </p:nvSpPr>
          <p:spPr>
            <a:xfrm>
              <a:off x="8288907" y="4923471"/>
              <a:ext cx="159355" cy="72874"/>
            </a:xfrm>
            <a:custGeom>
              <a:avLst/>
              <a:gdLst/>
              <a:ahLst/>
              <a:cxnLst/>
              <a:rect l="0" t="0" r="0" b="0"/>
              <a:pathLst>
                <a:path w="159355" h="72874">
                  <a:moveTo>
                    <a:pt x="57413" y="20609"/>
                  </a:moveTo>
                  <a:lnTo>
                    <a:pt x="30355" y="315"/>
                  </a:lnTo>
                  <a:lnTo>
                    <a:pt x="19553" y="0"/>
                  </a:lnTo>
                  <a:lnTo>
                    <a:pt x="9520" y="5454"/>
                  </a:lnTo>
                  <a:lnTo>
                    <a:pt x="0" y="14753"/>
                  </a:lnTo>
                  <a:lnTo>
                    <a:pt x="4979" y="25200"/>
                  </a:lnTo>
                  <a:lnTo>
                    <a:pt x="59025" y="57365"/>
                  </a:lnTo>
                  <a:lnTo>
                    <a:pt x="90693" y="71397"/>
                  </a:lnTo>
                  <a:lnTo>
                    <a:pt x="105086" y="72873"/>
                  </a:lnTo>
                  <a:lnTo>
                    <a:pt x="159354" y="588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Serbest Form"/>
            <p:cNvSpPr/>
            <p:nvPr/>
          </p:nvSpPr>
          <p:spPr>
            <a:xfrm>
              <a:off x="8419923" y="4916654"/>
              <a:ext cx="103018" cy="218095"/>
            </a:xfrm>
            <a:custGeom>
              <a:avLst/>
              <a:gdLst/>
              <a:ahLst/>
              <a:cxnLst/>
              <a:rect l="0" t="0" r="0" b="0"/>
              <a:pathLst>
                <a:path w="103018" h="218095">
                  <a:moveTo>
                    <a:pt x="53822" y="14683"/>
                  </a:moveTo>
                  <a:lnTo>
                    <a:pt x="40293" y="1154"/>
                  </a:lnTo>
                  <a:lnTo>
                    <a:pt x="32061" y="0"/>
                  </a:lnTo>
                  <a:lnTo>
                    <a:pt x="11586" y="6270"/>
                  </a:lnTo>
                  <a:lnTo>
                    <a:pt x="8675" y="10490"/>
                  </a:lnTo>
                  <a:lnTo>
                    <a:pt x="10982" y="14720"/>
                  </a:lnTo>
                  <a:lnTo>
                    <a:pt x="16767" y="18955"/>
                  </a:lnTo>
                  <a:lnTo>
                    <a:pt x="19208" y="17531"/>
                  </a:lnTo>
                  <a:lnTo>
                    <a:pt x="18144" y="4622"/>
                  </a:lnTo>
                  <a:lnTo>
                    <a:pt x="14463" y="2313"/>
                  </a:lnTo>
                  <a:lnTo>
                    <a:pt x="9178" y="3605"/>
                  </a:lnTo>
                  <a:lnTo>
                    <a:pt x="2821" y="7298"/>
                  </a:lnTo>
                  <a:lnTo>
                    <a:pt x="0" y="14007"/>
                  </a:lnTo>
                  <a:lnTo>
                    <a:pt x="641" y="32789"/>
                  </a:lnTo>
                  <a:lnTo>
                    <a:pt x="7041" y="39496"/>
                  </a:lnTo>
                  <a:lnTo>
                    <a:pt x="29255" y="46949"/>
                  </a:lnTo>
                  <a:lnTo>
                    <a:pt x="37444" y="43273"/>
                  </a:lnTo>
                  <a:lnTo>
                    <a:pt x="42903" y="35159"/>
                  </a:lnTo>
                  <a:lnTo>
                    <a:pt x="46543" y="24086"/>
                  </a:lnTo>
                  <a:lnTo>
                    <a:pt x="51801" y="19536"/>
                  </a:lnTo>
                  <a:lnTo>
                    <a:pt x="58138" y="19334"/>
                  </a:lnTo>
                  <a:lnTo>
                    <a:pt x="65195" y="22032"/>
                  </a:lnTo>
                  <a:lnTo>
                    <a:pt x="76811" y="36355"/>
                  </a:lnTo>
                  <a:lnTo>
                    <a:pt x="95804" y="80159"/>
                  </a:lnTo>
                  <a:lnTo>
                    <a:pt x="103017" y="139887"/>
                  </a:lnTo>
                  <a:lnTo>
                    <a:pt x="101434" y="186599"/>
                  </a:lnTo>
                  <a:lnTo>
                    <a:pt x="91029" y="209548"/>
                  </a:lnTo>
                  <a:lnTo>
                    <a:pt x="82875" y="215385"/>
                  </a:lnTo>
                  <a:lnTo>
                    <a:pt x="73191" y="217860"/>
                  </a:lnTo>
                  <a:lnTo>
                    <a:pt x="62487" y="218094"/>
                  </a:lnTo>
                  <a:lnTo>
                    <a:pt x="53935" y="214003"/>
                  </a:lnTo>
                  <a:lnTo>
                    <a:pt x="40659" y="198131"/>
                  </a:lnTo>
                  <a:lnTo>
                    <a:pt x="33814" y="176918"/>
                  </a:lnTo>
                  <a:lnTo>
                    <a:pt x="28338" y="1421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Serbest Form"/>
            <p:cNvSpPr/>
            <p:nvPr/>
          </p:nvSpPr>
          <p:spPr>
            <a:xfrm>
              <a:off x="8550200" y="4905852"/>
              <a:ext cx="63713" cy="140168"/>
            </a:xfrm>
            <a:custGeom>
              <a:avLst/>
              <a:gdLst/>
              <a:ahLst/>
              <a:cxnLst/>
              <a:rect l="0" t="0" r="0" b="0"/>
              <a:pathLst>
                <a:path w="63713" h="140168">
                  <a:moveTo>
                    <a:pt x="0" y="0"/>
                  </a:moveTo>
                  <a:lnTo>
                    <a:pt x="18878" y="37756"/>
                  </a:lnTo>
                  <a:lnTo>
                    <a:pt x="43786" y="88988"/>
                  </a:lnTo>
                  <a:lnTo>
                    <a:pt x="63712" y="140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Serbest Form"/>
            <p:cNvSpPr/>
            <p:nvPr/>
          </p:nvSpPr>
          <p:spPr>
            <a:xfrm>
              <a:off x="8626655" y="4357926"/>
              <a:ext cx="114683" cy="499537"/>
            </a:xfrm>
            <a:custGeom>
              <a:avLst/>
              <a:gdLst/>
              <a:ahLst/>
              <a:cxnLst/>
              <a:rect l="0" t="0" r="0" b="0"/>
              <a:pathLst>
                <a:path w="114683" h="499537">
                  <a:moveTo>
                    <a:pt x="0" y="0"/>
                  </a:moveTo>
                  <a:lnTo>
                    <a:pt x="40588" y="47352"/>
                  </a:lnTo>
                  <a:lnTo>
                    <a:pt x="72592" y="110621"/>
                  </a:lnTo>
                  <a:lnTo>
                    <a:pt x="91042" y="160673"/>
                  </a:lnTo>
                  <a:lnTo>
                    <a:pt x="98710" y="209169"/>
                  </a:lnTo>
                  <a:lnTo>
                    <a:pt x="110059" y="267535"/>
                  </a:lnTo>
                  <a:lnTo>
                    <a:pt x="111897" y="315556"/>
                  </a:lnTo>
                  <a:lnTo>
                    <a:pt x="105519" y="365652"/>
                  </a:lnTo>
                  <a:lnTo>
                    <a:pt x="103000" y="416363"/>
                  </a:lnTo>
                  <a:lnTo>
                    <a:pt x="100838" y="465841"/>
                  </a:lnTo>
                  <a:lnTo>
                    <a:pt x="94691" y="499536"/>
                  </a:lnTo>
                  <a:lnTo>
                    <a:pt x="95692" y="498676"/>
                  </a:lnTo>
                  <a:lnTo>
                    <a:pt x="109874" y="454184"/>
                  </a:lnTo>
                  <a:lnTo>
                    <a:pt x="114682" y="3950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Serbest Form"/>
            <p:cNvSpPr/>
            <p:nvPr/>
          </p:nvSpPr>
          <p:spPr>
            <a:xfrm>
              <a:off x="8584733" y="4324103"/>
              <a:ext cx="131120" cy="161249"/>
            </a:xfrm>
            <a:custGeom>
              <a:avLst/>
              <a:gdLst/>
              <a:ahLst/>
              <a:cxnLst/>
              <a:rect l="0" t="0" r="0" b="0"/>
              <a:pathLst>
                <a:path w="131120" h="161249">
                  <a:moveTo>
                    <a:pt x="54665" y="59308"/>
                  </a:moveTo>
                  <a:lnTo>
                    <a:pt x="34371" y="66072"/>
                  </a:lnTo>
                  <a:lnTo>
                    <a:pt x="20632" y="80720"/>
                  </a:lnTo>
                  <a:lnTo>
                    <a:pt x="276" y="124733"/>
                  </a:lnTo>
                  <a:lnTo>
                    <a:pt x="0" y="129825"/>
                  </a:lnTo>
                  <a:lnTo>
                    <a:pt x="2647" y="130389"/>
                  </a:lnTo>
                  <a:lnTo>
                    <a:pt x="7244" y="127933"/>
                  </a:lnTo>
                  <a:lnTo>
                    <a:pt x="27242" y="104182"/>
                  </a:lnTo>
                  <a:lnTo>
                    <a:pt x="53850" y="45763"/>
                  </a:lnTo>
                  <a:lnTo>
                    <a:pt x="64213" y="22140"/>
                  </a:lnTo>
                  <a:lnTo>
                    <a:pt x="78258" y="2201"/>
                  </a:lnTo>
                  <a:lnTo>
                    <a:pt x="84551" y="0"/>
                  </a:lnTo>
                  <a:lnTo>
                    <a:pt x="90163" y="2779"/>
                  </a:lnTo>
                  <a:lnTo>
                    <a:pt x="95320" y="8879"/>
                  </a:lnTo>
                  <a:lnTo>
                    <a:pt x="101050" y="30760"/>
                  </a:lnTo>
                  <a:lnTo>
                    <a:pt x="111493" y="84188"/>
                  </a:lnTo>
                  <a:lnTo>
                    <a:pt x="127556" y="140874"/>
                  </a:lnTo>
                  <a:lnTo>
                    <a:pt x="131119" y="161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Serbest Form"/>
            <p:cNvSpPr/>
            <p:nvPr/>
          </p:nvSpPr>
          <p:spPr>
            <a:xfrm>
              <a:off x="8626655" y="4867625"/>
              <a:ext cx="207653" cy="101273"/>
            </a:xfrm>
            <a:custGeom>
              <a:avLst/>
              <a:gdLst/>
              <a:ahLst/>
              <a:cxnLst/>
              <a:rect l="0" t="0" r="0" b="0"/>
              <a:pathLst>
                <a:path w="207653" h="101273">
                  <a:moveTo>
                    <a:pt x="0" y="63712"/>
                  </a:moveTo>
                  <a:lnTo>
                    <a:pt x="20293" y="36654"/>
                  </a:lnTo>
                  <a:lnTo>
                    <a:pt x="27688" y="32931"/>
                  </a:lnTo>
                  <a:lnTo>
                    <a:pt x="34032" y="34697"/>
                  </a:lnTo>
                  <a:lnTo>
                    <a:pt x="85450" y="92253"/>
                  </a:lnTo>
                  <a:lnTo>
                    <a:pt x="95194" y="98314"/>
                  </a:lnTo>
                  <a:lnTo>
                    <a:pt x="117347" y="101272"/>
                  </a:lnTo>
                  <a:lnTo>
                    <a:pt x="153699" y="94977"/>
                  </a:lnTo>
                  <a:lnTo>
                    <a:pt x="184607" y="77381"/>
                  </a:lnTo>
                  <a:lnTo>
                    <a:pt x="199090" y="58461"/>
                  </a:lnTo>
                  <a:lnTo>
                    <a:pt x="204933" y="47469"/>
                  </a:lnTo>
                  <a:lnTo>
                    <a:pt x="207652" y="27704"/>
                  </a:lnTo>
                  <a:lnTo>
                    <a:pt x="2038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3" name="42 Serbest Form"/>
          <p:cNvSpPr/>
          <p:nvPr/>
        </p:nvSpPr>
        <p:spPr>
          <a:xfrm>
            <a:off x="6562374" y="3975907"/>
            <a:ext cx="1860402" cy="60781"/>
          </a:xfrm>
          <a:custGeom>
            <a:avLst/>
            <a:gdLst/>
            <a:ahLst/>
            <a:cxnLst/>
            <a:rect l="0" t="0" r="0" b="0"/>
            <a:pathLst>
              <a:path w="1860402" h="60781">
                <a:moveTo>
                  <a:pt x="0" y="37972"/>
                </a:moveTo>
                <a:lnTo>
                  <a:pt x="41532" y="37972"/>
                </a:lnTo>
                <a:lnTo>
                  <a:pt x="100577" y="39388"/>
                </a:lnTo>
                <a:lnTo>
                  <a:pt x="157697" y="45313"/>
                </a:lnTo>
                <a:lnTo>
                  <a:pt x="218826" y="39842"/>
                </a:lnTo>
                <a:lnTo>
                  <a:pt x="278253" y="31577"/>
                </a:lnTo>
                <a:lnTo>
                  <a:pt x="339651" y="25068"/>
                </a:lnTo>
                <a:lnTo>
                  <a:pt x="401700" y="15392"/>
                </a:lnTo>
                <a:lnTo>
                  <a:pt x="453159" y="9572"/>
                </a:lnTo>
                <a:lnTo>
                  <a:pt x="502858" y="2657"/>
                </a:lnTo>
                <a:lnTo>
                  <a:pt x="558642" y="608"/>
                </a:lnTo>
                <a:lnTo>
                  <a:pt x="614814" y="0"/>
                </a:lnTo>
                <a:lnTo>
                  <a:pt x="668741" y="3596"/>
                </a:lnTo>
                <a:lnTo>
                  <a:pt x="725016" y="17496"/>
                </a:lnTo>
                <a:lnTo>
                  <a:pt x="787206" y="25118"/>
                </a:lnTo>
                <a:lnTo>
                  <a:pt x="837176" y="33534"/>
                </a:lnTo>
                <a:lnTo>
                  <a:pt x="886434" y="35241"/>
                </a:lnTo>
                <a:lnTo>
                  <a:pt x="945625" y="31403"/>
                </a:lnTo>
                <a:lnTo>
                  <a:pt x="998483" y="36026"/>
                </a:lnTo>
                <a:lnTo>
                  <a:pt x="1055204" y="37395"/>
                </a:lnTo>
                <a:lnTo>
                  <a:pt x="1111653" y="37801"/>
                </a:lnTo>
                <a:lnTo>
                  <a:pt x="1169438" y="37921"/>
                </a:lnTo>
                <a:lnTo>
                  <a:pt x="1226203" y="37957"/>
                </a:lnTo>
                <a:lnTo>
                  <a:pt x="1287856" y="37967"/>
                </a:lnTo>
                <a:lnTo>
                  <a:pt x="1347184" y="37970"/>
                </a:lnTo>
                <a:lnTo>
                  <a:pt x="1404405" y="37972"/>
                </a:lnTo>
                <a:lnTo>
                  <a:pt x="1462419" y="37972"/>
                </a:lnTo>
                <a:lnTo>
                  <a:pt x="1511700" y="41747"/>
                </a:lnTo>
                <a:lnTo>
                  <a:pt x="1560754" y="48058"/>
                </a:lnTo>
                <a:lnTo>
                  <a:pt x="1616348" y="49927"/>
                </a:lnTo>
                <a:lnTo>
                  <a:pt x="1668687" y="50481"/>
                </a:lnTo>
                <a:lnTo>
                  <a:pt x="1720063" y="54421"/>
                </a:lnTo>
                <a:lnTo>
                  <a:pt x="1771154" y="60780"/>
                </a:lnTo>
                <a:lnTo>
                  <a:pt x="1818384" y="58888"/>
                </a:lnTo>
                <a:lnTo>
                  <a:pt x="1841727" y="52931"/>
                </a:lnTo>
                <a:lnTo>
                  <a:pt x="1860401" y="3797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Serbest Form"/>
          <p:cNvSpPr/>
          <p:nvPr/>
        </p:nvSpPr>
        <p:spPr>
          <a:xfrm>
            <a:off x="140167" y="3860969"/>
            <a:ext cx="637124" cy="611640"/>
          </a:xfrm>
          <a:custGeom>
            <a:avLst/>
            <a:gdLst/>
            <a:ahLst/>
            <a:cxnLst/>
            <a:rect l="0" t="0" r="0" b="0"/>
            <a:pathLst>
              <a:path w="637124" h="611640">
                <a:moveTo>
                  <a:pt x="0" y="611639"/>
                </a:moveTo>
                <a:lnTo>
                  <a:pt x="6764" y="557523"/>
                </a:lnTo>
                <a:lnTo>
                  <a:pt x="32739" y="512077"/>
                </a:lnTo>
                <a:lnTo>
                  <a:pt x="72599" y="468281"/>
                </a:lnTo>
                <a:lnTo>
                  <a:pt x="118632" y="425219"/>
                </a:lnTo>
                <a:lnTo>
                  <a:pt x="179542" y="368996"/>
                </a:lnTo>
                <a:lnTo>
                  <a:pt x="239397" y="318456"/>
                </a:lnTo>
                <a:lnTo>
                  <a:pt x="292541" y="267572"/>
                </a:lnTo>
                <a:lnTo>
                  <a:pt x="352698" y="216618"/>
                </a:lnTo>
                <a:lnTo>
                  <a:pt x="406951" y="169428"/>
                </a:lnTo>
                <a:lnTo>
                  <a:pt x="458569" y="125654"/>
                </a:lnTo>
                <a:lnTo>
                  <a:pt x="509667" y="86278"/>
                </a:lnTo>
                <a:lnTo>
                  <a:pt x="566642" y="42650"/>
                </a:lnTo>
                <a:lnTo>
                  <a:pt x="617617" y="7574"/>
                </a:lnTo>
                <a:lnTo>
                  <a:pt x="637123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44 Serbest Form"/>
          <p:cNvSpPr/>
          <p:nvPr/>
        </p:nvSpPr>
        <p:spPr>
          <a:xfrm>
            <a:off x="1605551" y="5428308"/>
            <a:ext cx="1554583" cy="101927"/>
          </a:xfrm>
          <a:custGeom>
            <a:avLst/>
            <a:gdLst/>
            <a:ahLst/>
            <a:cxnLst/>
            <a:rect l="0" t="0" r="0" b="0"/>
            <a:pathLst>
              <a:path w="1554583" h="101927">
                <a:moveTo>
                  <a:pt x="0" y="101926"/>
                </a:moveTo>
                <a:lnTo>
                  <a:pt x="20294" y="88397"/>
                </a:lnTo>
                <a:lnTo>
                  <a:pt x="59972" y="79983"/>
                </a:lnTo>
                <a:lnTo>
                  <a:pt x="107596" y="77490"/>
                </a:lnTo>
                <a:lnTo>
                  <a:pt x="157575" y="69987"/>
                </a:lnTo>
                <a:lnTo>
                  <a:pt x="208251" y="65561"/>
                </a:lnTo>
                <a:lnTo>
                  <a:pt x="259134" y="57486"/>
                </a:lnTo>
                <a:lnTo>
                  <a:pt x="316843" y="52891"/>
                </a:lnTo>
                <a:lnTo>
                  <a:pt x="378776" y="51529"/>
                </a:lnTo>
                <a:lnTo>
                  <a:pt x="441961" y="51126"/>
                </a:lnTo>
                <a:lnTo>
                  <a:pt x="498753" y="44242"/>
                </a:lnTo>
                <a:lnTo>
                  <a:pt x="551448" y="40000"/>
                </a:lnTo>
                <a:lnTo>
                  <a:pt x="602929" y="38742"/>
                </a:lnTo>
                <a:lnTo>
                  <a:pt x="654050" y="38370"/>
                </a:lnTo>
                <a:lnTo>
                  <a:pt x="711830" y="31495"/>
                </a:lnTo>
                <a:lnTo>
                  <a:pt x="773784" y="27256"/>
                </a:lnTo>
                <a:lnTo>
                  <a:pt x="836976" y="26000"/>
                </a:lnTo>
                <a:lnTo>
                  <a:pt x="887004" y="18863"/>
                </a:lnTo>
                <a:lnTo>
                  <a:pt x="935493" y="14546"/>
                </a:lnTo>
                <a:lnTo>
                  <a:pt x="992492" y="13267"/>
                </a:lnTo>
                <a:lnTo>
                  <a:pt x="1047451" y="6123"/>
                </a:lnTo>
                <a:lnTo>
                  <a:pt x="1099603" y="1804"/>
                </a:lnTo>
                <a:lnTo>
                  <a:pt x="1150923" y="524"/>
                </a:lnTo>
                <a:lnTo>
                  <a:pt x="1201997" y="145"/>
                </a:lnTo>
                <a:lnTo>
                  <a:pt x="1252997" y="33"/>
                </a:lnTo>
                <a:lnTo>
                  <a:pt x="1303976" y="0"/>
                </a:lnTo>
                <a:lnTo>
                  <a:pt x="1363182" y="8746"/>
                </a:lnTo>
                <a:lnTo>
                  <a:pt x="1411348" y="11549"/>
                </a:lnTo>
                <a:lnTo>
                  <a:pt x="1461487" y="12379"/>
                </a:lnTo>
                <a:lnTo>
                  <a:pt x="1521615" y="12659"/>
                </a:lnTo>
                <a:lnTo>
                  <a:pt x="1554582" y="127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45 Serbest Form"/>
          <p:cNvSpPr/>
          <p:nvPr/>
        </p:nvSpPr>
        <p:spPr>
          <a:xfrm>
            <a:off x="129262" y="4629027"/>
            <a:ext cx="456531" cy="611869"/>
          </a:xfrm>
          <a:custGeom>
            <a:avLst/>
            <a:gdLst/>
            <a:ahLst/>
            <a:cxnLst/>
            <a:rect l="0" t="0" r="0" b="0"/>
            <a:pathLst>
              <a:path w="456531" h="611869">
                <a:moveTo>
                  <a:pt x="176557" y="480705"/>
                </a:moveTo>
                <a:lnTo>
                  <a:pt x="156263" y="487469"/>
                </a:lnTo>
                <a:lnTo>
                  <a:pt x="151701" y="495125"/>
                </a:lnTo>
                <a:lnTo>
                  <a:pt x="150408" y="518734"/>
                </a:lnTo>
                <a:lnTo>
                  <a:pt x="157640" y="557101"/>
                </a:lnTo>
                <a:lnTo>
                  <a:pt x="172397" y="578843"/>
                </a:lnTo>
                <a:lnTo>
                  <a:pt x="193114" y="596529"/>
                </a:lnTo>
                <a:lnTo>
                  <a:pt x="216480" y="609109"/>
                </a:lnTo>
                <a:lnTo>
                  <a:pt x="241023" y="611868"/>
                </a:lnTo>
                <a:lnTo>
                  <a:pt x="266089" y="606959"/>
                </a:lnTo>
                <a:lnTo>
                  <a:pt x="329511" y="579641"/>
                </a:lnTo>
                <a:lnTo>
                  <a:pt x="360943" y="559259"/>
                </a:lnTo>
                <a:lnTo>
                  <a:pt x="405592" y="504788"/>
                </a:lnTo>
                <a:lnTo>
                  <a:pt x="433072" y="454943"/>
                </a:lnTo>
                <a:lnTo>
                  <a:pt x="450718" y="402779"/>
                </a:lnTo>
                <a:lnTo>
                  <a:pt x="455672" y="339408"/>
                </a:lnTo>
                <a:lnTo>
                  <a:pt x="456530" y="285458"/>
                </a:lnTo>
                <a:lnTo>
                  <a:pt x="453009" y="224637"/>
                </a:lnTo>
                <a:lnTo>
                  <a:pt x="442999" y="165558"/>
                </a:lnTo>
                <a:lnTo>
                  <a:pt x="427290" y="115960"/>
                </a:lnTo>
                <a:lnTo>
                  <a:pt x="396613" y="61149"/>
                </a:lnTo>
                <a:lnTo>
                  <a:pt x="371701" y="29020"/>
                </a:lnTo>
                <a:lnTo>
                  <a:pt x="339621" y="8332"/>
                </a:lnTo>
                <a:lnTo>
                  <a:pt x="296450" y="0"/>
                </a:lnTo>
                <a:lnTo>
                  <a:pt x="247791" y="4295"/>
                </a:lnTo>
                <a:lnTo>
                  <a:pt x="192201" y="19846"/>
                </a:lnTo>
                <a:lnTo>
                  <a:pt x="136754" y="56794"/>
                </a:lnTo>
                <a:lnTo>
                  <a:pt x="78185" y="98541"/>
                </a:lnTo>
                <a:lnTo>
                  <a:pt x="41342" y="139197"/>
                </a:lnTo>
                <a:lnTo>
                  <a:pt x="16969" y="199718"/>
                </a:lnTo>
                <a:lnTo>
                  <a:pt x="4364" y="256496"/>
                </a:lnTo>
                <a:lnTo>
                  <a:pt x="0" y="309816"/>
                </a:lnTo>
                <a:lnTo>
                  <a:pt x="123" y="361482"/>
                </a:lnTo>
                <a:lnTo>
                  <a:pt x="9912" y="411242"/>
                </a:lnTo>
                <a:lnTo>
                  <a:pt x="37872" y="470602"/>
                </a:lnTo>
                <a:lnTo>
                  <a:pt x="70662" y="522915"/>
                </a:lnTo>
                <a:lnTo>
                  <a:pt x="105823" y="567857"/>
                </a:lnTo>
                <a:lnTo>
                  <a:pt x="141440" y="588017"/>
                </a:lnTo>
                <a:lnTo>
                  <a:pt x="171332" y="598247"/>
                </a:lnTo>
                <a:lnTo>
                  <a:pt x="220001" y="598437"/>
                </a:lnTo>
                <a:lnTo>
                  <a:pt x="263524" y="589526"/>
                </a:lnTo>
                <a:lnTo>
                  <a:pt x="316724" y="55716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13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" y="63500"/>
            <a:ext cx="5612638" cy="710412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535183" y="1185050"/>
            <a:ext cx="866490" cy="32127"/>
          </a:xfrm>
          <a:custGeom>
            <a:avLst/>
            <a:gdLst/>
            <a:ahLst/>
            <a:cxnLst/>
            <a:rect l="0" t="0" r="0" b="0"/>
            <a:pathLst>
              <a:path w="866490" h="32127">
                <a:moveTo>
                  <a:pt x="0" y="0"/>
                </a:moveTo>
                <a:lnTo>
                  <a:pt x="20294" y="13529"/>
                </a:lnTo>
                <a:lnTo>
                  <a:pt x="73962" y="24539"/>
                </a:lnTo>
                <a:lnTo>
                  <a:pt x="113944" y="32126"/>
                </a:lnTo>
                <a:lnTo>
                  <a:pt x="165507" y="23440"/>
                </a:lnTo>
                <a:lnTo>
                  <a:pt x="223358" y="14855"/>
                </a:lnTo>
                <a:lnTo>
                  <a:pt x="279148" y="5818"/>
                </a:lnTo>
                <a:lnTo>
                  <a:pt x="331070" y="7179"/>
                </a:lnTo>
                <a:lnTo>
                  <a:pt x="388993" y="1418"/>
                </a:lnTo>
                <a:lnTo>
                  <a:pt x="438224" y="420"/>
                </a:lnTo>
                <a:lnTo>
                  <a:pt x="488679" y="124"/>
                </a:lnTo>
                <a:lnTo>
                  <a:pt x="547707" y="8781"/>
                </a:lnTo>
                <a:lnTo>
                  <a:pt x="608659" y="15735"/>
                </a:lnTo>
                <a:lnTo>
                  <a:pt x="635800" y="19736"/>
                </a:lnTo>
                <a:lnTo>
                  <a:pt x="687832" y="18319"/>
                </a:lnTo>
                <a:lnTo>
                  <a:pt x="745777" y="24069"/>
                </a:lnTo>
                <a:lnTo>
                  <a:pt x="795012" y="25065"/>
                </a:lnTo>
                <a:lnTo>
                  <a:pt x="855306" y="25402"/>
                </a:lnTo>
                <a:lnTo>
                  <a:pt x="866489" y="254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7" name="6 Grup"/>
          <p:cNvGrpSpPr/>
          <p:nvPr/>
        </p:nvGrpSpPr>
        <p:grpSpPr>
          <a:xfrm>
            <a:off x="696606" y="2009157"/>
            <a:ext cx="195368" cy="227320"/>
            <a:chOff x="696606" y="2009157"/>
            <a:chExt cx="195368" cy="227320"/>
          </a:xfrm>
        </p:grpSpPr>
        <p:sp>
          <p:nvSpPr>
            <p:cNvPr id="5" name="4 Serbest Form"/>
            <p:cNvSpPr/>
            <p:nvPr/>
          </p:nvSpPr>
          <p:spPr>
            <a:xfrm>
              <a:off x="696606" y="2009157"/>
              <a:ext cx="195368" cy="227320"/>
            </a:xfrm>
            <a:custGeom>
              <a:avLst/>
              <a:gdLst/>
              <a:ahLst/>
              <a:cxnLst/>
              <a:rect l="0" t="0" r="0" b="0"/>
              <a:pathLst>
                <a:path w="195368" h="227320">
                  <a:moveTo>
                    <a:pt x="67942" y="29638"/>
                  </a:moveTo>
                  <a:lnTo>
                    <a:pt x="43995" y="85083"/>
                  </a:lnTo>
                  <a:lnTo>
                    <a:pt x="25771" y="142688"/>
                  </a:lnTo>
                  <a:lnTo>
                    <a:pt x="8537" y="194968"/>
                  </a:lnTo>
                  <a:lnTo>
                    <a:pt x="9" y="220632"/>
                  </a:lnTo>
                  <a:lnTo>
                    <a:pt x="0" y="226343"/>
                  </a:lnTo>
                  <a:lnTo>
                    <a:pt x="2826" y="227319"/>
                  </a:lnTo>
                  <a:lnTo>
                    <a:pt x="7541" y="225138"/>
                  </a:lnTo>
                  <a:lnTo>
                    <a:pt x="16556" y="211388"/>
                  </a:lnTo>
                  <a:lnTo>
                    <a:pt x="39571" y="154411"/>
                  </a:lnTo>
                  <a:lnTo>
                    <a:pt x="65274" y="95763"/>
                  </a:lnTo>
                  <a:lnTo>
                    <a:pt x="84405" y="42858"/>
                  </a:lnTo>
                  <a:lnTo>
                    <a:pt x="97518" y="4295"/>
                  </a:lnTo>
                  <a:lnTo>
                    <a:pt x="103234" y="0"/>
                  </a:lnTo>
                  <a:lnTo>
                    <a:pt x="109876" y="1385"/>
                  </a:lnTo>
                  <a:lnTo>
                    <a:pt x="117135" y="6555"/>
                  </a:lnTo>
                  <a:lnTo>
                    <a:pt x="125201" y="27402"/>
                  </a:lnTo>
                  <a:lnTo>
                    <a:pt x="137144" y="80167"/>
                  </a:lnTo>
                  <a:lnTo>
                    <a:pt x="154553" y="130075"/>
                  </a:lnTo>
                  <a:lnTo>
                    <a:pt x="174464" y="156775"/>
                  </a:lnTo>
                  <a:lnTo>
                    <a:pt x="195367" y="1698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739063" y="2074016"/>
              <a:ext cx="127426" cy="66720"/>
            </a:xfrm>
            <a:custGeom>
              <a:avLst/>
              <a:gdLst/>
              <a:ahLst/>
              <a:cxnLst/>
              <a:rect l="0" t="0" r="0" b="0"/>
              <a:pathLst>
                <a:path w="127426" h="66720">
                  <a:moveTo>
                    <a:pt x="0" y="66719"/>
                  </a:moveTo>
                  <a:lnTo>
                    <a:pt x="21762" y="47789"/>
                  </a:lnTo>
                  <a:lnTo>
                    <a:pt x="77643" y="17784"/>
                  </a:lnTo>
                  <a:lnTo>
                    <a:pt x="115034" y="621"/>
                  </a:lnTo>
                  <a:lnTo>
                    <a:pt x="121996" y="0"/>
                  </a:lnTo>
                  <a:lnTo>
                    <a:pt x="125221" y="2418"/>
                  </a:lnTo>
                  <a:lnTo>
                    <a:pt x="127425" y="157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2" name="11 Grup"/>
          <p:cNvGrpSpPr/>
          <p:nvPr/>
        </p:nvGrpSpPr>
        <p:grpSpPr>
          <a:xfrm>
            <a:off x="560668" y="1439899"/>
            <a:ext cx="688095" cy="496958"/>
            <a:chOff x="560668" y="1439899"/>
            <a:chExt cx="688095" cy="496958"/>
          </a:xfrm>
        </p:grpSpPr>
        <p:sp>
          <p:nvSpPr>
            <p:cNvPr id="8" name="7 Serbest Form"/>
            <p:cNvSpPr/>
            <p:nvPr/>
          </p:nvSpPr>
          <p:spPr>
            <a:xfrm>
              <a:off x="611638" y="1529096"/>
              <a:ext cx="1" cy="152911"/>
            </a:xfrm>
            <a:custGeom>
              <a:avLst/>
              <a:gdLst/>
              <a:ahLst/>
              <a:cxnLst/>
              <a:rect l="0" t="0" r="0" b="0"/>
              <a:pathLst>
                <a:path w="1" h="152911">
                  <a:moveTo>
                    <a:pt x="0" y="0"/>
                  </a:moveTo>
                  <a:lnTo>
                    <a:pt x="0" y="41531"/>
                  </a:lnTo>
                  <a:lnTo>
                    <a:pt x="0" y="97745"/>
                  </a:lnTo>
                  <a:lnTo>
                    <a:pt x="0" y="1529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560668" y="1462395"/>
              <a:ext cx="139151" cy="210791"/>
            </a:xfrm>
            <a:custGeom>
              <a:avLst/>
              <a:gdLst/>
              <a:ahLst/>
              <a:cxnLst/>
              <a:rect l="0" t="0" r="0" b="0"/>
              <a:pathLst>
                <a:path w="139151" h="210791">
                  <a:moveTo>
                    <a:pt x="0" y="79444"/>
                  </a:moveTo>
                  <a:lnTo>
                    <a:pt x="40588" y="18563"/>
                  </a:lnTo>
                  <a:lnTo>
                    <a:pt x="53959" y="4877"/>
                  </a:lnTo>
                  <a:lnTo>
                    <a:pt x="64290" y="0"/>
                  </a:lnTo>
                  <a:lnTo>
                    <a:pt x="72592" y="996"/>
                  </a:lnTo>
                  <a:lnTo>
                    <a:pt x="76712" y="5908"/>
                  </a:lnTo>
                  <a:lnTo>
                    <a:pt x="78042" y="13430"/>
                  </a:lnTo>
                  <a:lnTo>
                    <a:pt x="69323" y="68076"/>
                  </a:lnTo>
                  <a:lnTo>
                    <a:pt x="72341" y="92797"/>
                  </a:lnTo>
                  <a:lnTo>
                    <a:pt x="77960" y="102505"/>
                  </a:lnTo>
                  <a:lnTo>
                    <a:pt x="95530" y="117066"/>
                  </a:lnTo>
                  <a:lnTo>
                    <a:pt x="129301" y="133223"/>
                  </a:lnTo>
                  <a:lnTo>
                    <a:pt x="135755" y="140782"/>
                  </a:lnTo>
                  <a:lnTo>
                    <a:pt x="138642" y="150068"/>
                  </a:lnTo>
                  <a:lnTo>
                    <a:pt x="139150" y="160507"/>
                  </a:lnTo>
                  <a:lnTo>
                    <a:pt x="132164" y="179656"/>
                  </a:lnTo>
                  <a:lnTo>
                    <a:pt x="126337" y="188727"/>
                  </a:lnTo>
                  <a:lnTo>
                    <a:pt x="108536" y="202581"/>
                  </a:lnTo>
                  <a:lnTo>
                    <a:pt x="90713" y="210626"/>
                  </a:lnTo>
                  <a:lnTo>
                    <a:pt x="85961" y="210790"/>
                  </a:lnTo>
                  <a:lnTo>
                    <a:pt x="76455" y="2068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1113244" y="1439899"/>
              <a:ext cx="135519" cy="127354"/>
            </a:xfrm>
            <a:custGeom>
              <a:avLst/>
              <a:gdLst/>
              <a:ahLst/>
              <a:cxnLst/>
              <a:rect l="0" t="0" r="0" b="0"/>
              <a:pathLst>
                <a:path w="135519" h="127354">
                  <a:moveTo>
                    <a:pt x="59063" y="0"/>
                  </a:moveTo>
                  <a:lnTo>
                    <a:pt x="7936" y="56791"/>
                  </a:lnTo>
                  <a:lnTo>
                    <a:pt x="0" y="86121"/>
                  </a:lnTo>
                  <a:lnTo>
                    <a:pt x="2698" y="98473"/>
                  </a:lnTo>
                  <a:lnTo>
                    <a:pt x="17022" y="119749"/>
                  </a:lnTo>
                  <a:lnTo>
                    <a:pt x="26788" y="125139"/>
                  </a:lnTo>
                  <a:lnTo>
                    <a:pt x="48966" y="127353"/>
                  </a:lnTo>
                  <a:lnTo>
                    <a:pt x="85332" y="113875"/>
                  </a:lnTo>
                  <a:lnTo>
                    <a:pt x="135518" y="76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742638" y="1475066"/>
              <a:ext cx="283600" cy="461791"/>
            </a:xfrm>
            <a:custGeom>
              <a:avLst/>
              <a:gdLst/>
              <a:ahLst/>
              <a:cxnLst/>
              <a:rect l="0" t="0" r="0" b="0"/>
              <a:pathLst>
                <a:path w="283600" h="461791">
                  <a:moveTo>
                    <a:pt x="111107" y="461790"/>
                  </a:moveTo>
                  <a:lnTo>
                    <a:pt x="129985" y="424034"/>
                  </a:lnTo>
                  <a:lnTo>
                    <a:pt x="157725" y="367139"/>
                  </a:lnTo>
                  <a:lnTo>
                    <a:pt x="179492" y="318255"/>
                  </a:lnTo>
                  <a:lnTo>
                    <a:pt x="207667" y="257699"/>
                  </a:lnTo>
                  <a:lnTo>
                    <a:pt x="232383" y="196673"/>
                  </a:lnTo>
                  <a:lnTo>
                    <a:pt x="250899" y="143717"/>
                  </a:lnTo>
                  <a:lnTo>
                    <a:pt x="268190" y="92354"/>
                  </a:lnTo>
                  <a:lnTo>
                    <a:pt x="276483" y="32550"/>
                  </a:lnTo>
                  <a:lnTo>
                    <a:pt x="283599" y="0"/>
                  </a:lnTo>
                  <a:lnTo>
                    <a:pt x="282735" y="1020"/>
                  </a:lnTo>
                  <a:lnTo>
                    <a:pt x="280743" y="5948"/>
                  </a:lnTo>
                  <a:lnTo>
                    <a:pt x="267203" y="15198"/>
                  </a:lnTo>
                  <a:lnTo>
                    <a:pt x="223902" y="32674"/>
                  </a:lnTo>
                  <a:lnTo>
                    <a:pt x="164274" y="41002"/>
                  </a:lnTo>
                  <a:lnTo>
                    <a:pt x="114747" y="49541"/>
                  </a:lnTo>
                  <a:lnTo>
                    <a:pt x="65621" y="54116"/>
                  </a:lnTo>
                  <a:lnTo>
                    <a:pt x="24950" y="65225"/>
                  </a:lnTo>
                  <a:lnTo>
                    <a:pt x="3912" y="78355"/>
                  </a:lnTo>
                  <a:lnTo>
                    <a:pt x="0" y="85821"/>
                  </a:lnTo>
                  <a:lnTo>
                    <a:pt x="224" y="93630"/>
                  </a:lnTo>
                  <a:lnTo>
                    <a:pt x="19579" y="143671"/>
                  </a:lnTo>
                  <a:lnTo>
                    <a:pt x="56169" y="206868"/>
                  </a:lnTo>
                  <a:lnTo>
                    <a:pt x="87949" y="259858"/>
                  </a:lnTo>
                  <a:lnTo>
                    <a:pt x="110854" y="321879"/>
                  </a:lnTo>
                  <a:lnTo>
                    <a:pt x="130896" y="383953"/>
                  </a:lnTo>
                  <a:lnTo>
                    <a:pt x="136592" y="423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3" name="12 Serbest Form"/>
          <p:cNvSpPr/>
          <p:nvPr/>
        </p:nvSpPr>
        <p:spPr>
          <a:xfrm>
            <a:off x="999314" y="1006655"/>
            <a:ext cx="7342" cy="152911"/>
          </a:xfrm>
          <a:custGeom>
            <a:avLst/>
            <a:gdLst/>
            <a:ahLst/>
            <a:cxnLst/>
            <a:rect l="0" t="0" r="0" b="0"/>
            <a:pathLst>
              <a:path w="7342" h="152911">
                <a:moveTo>
                  <a:pt x="7341" y="0"/>
                </a:moveTo>
                <a:lnTo>
                  <a:pt x="5925" y="56791"/>
                </a:lnTo>
                <a:lnTo>
                  <a:pt x="0" y="99889"/>
                </a:lnTo>
                <a:lnTo>
                  <a:pt x="7341" y="15291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7" name="16 Grup"/>
          <p:cNvGrpSpPr/>
          <p:nvPr/>
        </p:nvGrpSpPr>
        <p:grpSpPr>
          <a:xfrm>
            <a:off x="739063" y="5861538"/>
            <a:ext cx="421891" cy="573412"/>
            <a:chOff x="739063" y="5861538"/>
            <a:chExt cx="421891" cy="573412"/>
          </a:xfrm>
        </p:grpSpPr>
        <p:sp>
          <p:nvSpPr>
            <p:cNvPr id="14" name="13 Serbest Form"/>
            <p:cNvSpPr/>
            <p:nvPr/>
          </p:nvSpPr>
          <p:spPr>
            <a:xfrm>
              <a:off x="1012633" y="6014448"/>
              <a:ext cx="19508" cy="318562"/>
            </a:xfrm>
            <a:custGeom>
              <a:avLst/>
              <a:gdLst/>
              <a:ahLst/>
              <a:cxnLst/>
              <a:rect l="0" t="0" r="0" b="0"/>
              <a:pathLst>
                <a:path w="19508" h="318562">
                  <a:moveTo>
                    <a:pt x="6764" y="0"/>
                  </a:moveTo>
                  <a:lnTo>
                    <a:pt x="0" y="20293"/>
                  </a:lnTo>
                  <a:lnTo>
                    <a:pt x="454" y="41583"/>
                  </a:lnTo>
                  <a:lnTo>
                    <a:pt x="5518" y="96625"/>
                  </a:lnTo>
                  <a:lnTo>
                    <a:pt x="6395" y="145357"/>
                  </a:lnTo>
                  <a:lnTo>
                    <a:pt x="13420" y="195664"/>
                  </a:lnTo>
                  <a:lnTo>
                    <a:pt x="17703" y="246437"/>
                  </a:lnTo>
                  <a:lnTo>
                    <a:pt x="11809" y="299910"/>
                  </a:lnTo>
                  <a:lnTo>
                    <a:pt x="12959" y="306127"/>
                  </a:lnTo>
                  <a:lnTo>
                    <a:pt x="19507" y="318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739063" y="5899765"/>
              <a:ext cx="421891" cy="358186"/>
            </a:xfrm>
            <a:custGeom>
              <a:avLst/>
              <a:gdLst/>
              <a:ahLst/>
              <a:cxnLst/>
              <a:rect l="0" t="0" r="0" b="0"/>
              <a:pathLst>
                <a:path w="421891" h="358186">
                  <a:moveTo>
                    <a:pt x="0" y="0"/>
                  </a:moveTo>
                  <a:lnTo>
                    <a:pt x="56447" y="44885"/>
                  </a:lnTo>
                  <a:lnTo>
                    <a:pt x="106797" y="86737"/>
                  </a:lnTo>
                  <a:lnTo>
                    <a:pt x="164095" y="129456"/>
                  </a:lnTo>
                  <a:lnTo>
                    <a:pt x="225384" y="177543"/>
                  </a:lnTo>
                  <a:lnTo>
                    <a:pt x="281488" y="222174"/>
                  </a:lnTo>
                  <a:lnTo>
                    <a:pt x="337434" y="274301"/>
                  </a:lnTo>
                  <a:lnTo>
                    <a:pt x="399126" y="335448"/>
                  </a:lnTo>
                  <a:lnTo>
                    <a:pt x="421890" y="358185"/>
                  </a:lnTo>
                  <a:lnTo>
                    <a:pt x="420502" y="356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Serbest Form"/>
            <p:cNvSpPr/>
            <p:nvPr/>
          </p:nvSpPr>
          <p:spPr>
            <a:xfrm>
              <a:off x="949991" y="5861538"/>
              <a:ext cx="107635" cy="573412"/>
            </a:xfrm>
            <a:custGeom>
              <a:avLst/>
              <a:gdLst/>
              <a:ahLst/>
              <a:cxnLst/>
              <a:rect l="0" t="0" r="0" b="0"/>
              <a:pathLst>
                <a:path w="107635" h="573412">
                  <a:moveTo>
                    <a:pt x="107634" y="0"/>
                  </a:moveTo>
                  <a:lnTo>
                    <a:pt x="96307" y="49082"/>
                  </a:lnTo>
                  <a:lnTo>
                    <a:pt x="87340" y="87939"/>
                  </a:lnTo>
                  <a:lnTo>
                    <a:pt x="77377" y="146215"/>
                  </a:lnTo>
                  <a:lnTo>
                    <a:pt x="71533" y="192409"/>
                  </a:lnTo>
                  <a:lnTo>
                    <a:pt x="64216" y="236537"/>
                  </a:lnTo>
                  <a:lnTo>
                    <a:pt x="52137" y="294416"/>
                  </a:lnTo>
                  <a:lnTo>
                    <a:pt x="46356" y="347433"/>
                  </a:lnTo>
                  <a:lnTo>
                    <a:pt x="37878" y="399009"/>
                  </a:lnTo>
                  <a:lnTo>
                    <a:pt x="22329" y="457001"/>
                  </a:lnTo>
                  <a:lnTo>
                    <a:pt x="5624" y="509358"/>
                  </a:lnTo>
                  <a:lnTo>
                    <a:pt x="0" y="533616"/>
                  </a:lnTo>
                  <a:lnTo>
                    <a:pt x="5694" y="573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8" name="17 Serbest Form"/>
          <p:cNvSpPr/>
          <p:nvPr/>
        </p:nvSpPr>
        <p:spPr>
          <a:xfrm>
            <a:off x="89531" y="2275757"/>
            <a:ext cx="325060" cy="650626"/>
          </a:xfrm>
          <a:custGeom>
            <a:avLst/>
            <a:gdLst/>
            <a:ahLst/>
            <a:cxnLst/>
            <a:rect l="0" t="0" r="0" b="0"/>
            <a:pathLst>
              <a:path w="325060" h="650626">
                <a:moveTo>
                  <a:pt x="12408" y="476617"/>
                </a:moveTo>
                <a:lnTo>
                  <a:pt x="35062" y="525699"/>
                </a:lnTo>
                <a:lnTo>
                  <a:pt x="52995" y="564556"/>
                </a:lnTo>
                <a:lnTo>
                  <a:pt x="80473" y="615281"/>
                </a:lnTo>
                <a:lnTo>
                  <a:pt x="91765" y="632772"/>
                </a:lnTo>
                <a:lnTo>
                  <a:pt x="104956" y="643017"/>
                </a:lnTo>
                <a:lnTo>
                  <a:pt x="134715" y="650625"/>
                </a:lnTo>
                <a:lnTo>
                  <a:pt x="176544" y="646947"/>
                </a:lnTo>
                <a:lnTo>
                  <a:pt x="199096" y="636797"/>
                </a:lnTo>
                <a:lnTo>
                  <a:pt x="236646" y="607208"/>
                </a:lnTo>
                <a:lnTo>
                  <a:pt x="269916" y="563923"/>
                </a:lnTo>
                <a:lnTo>
                  <a:pt x="296222" y="501853"/>
                </a:lnTo>
                <a:lnTo>
                  <a:pt x="312413" y="449667"/>
                </a:lnTo>
                <a:lnTo>
                  <a:pt x="320855" y="390067"/>
                </a:lnTo>
                <a:lnTo>
                  <a:pt x="325059" y="363111"/>
                </a:lnTo>
                <a:lnTo>
                  <a:pt x="316221" y="311197"/>
                </a:lnTo>
                <a:lnTo>
                  <a:pt x="300841" y="260041"/>
                </a:lnTo>
                <a:lnTo>
                  <a:pt x="284169" y="209034"/>
                </a:lnTo>
                <a:lnTo>
                  <a:pt x="271018" y="154281"/>
                </a:lnTo>
                <a:lnTo>
                  <a:pt x="261236" y="96114"/>
                </a:lnTo>
                <a:lnTo>
                  <a:pt x="244254" y="43723"/>
                </a:lnTo>
                <a:lnTo>
                  <a:pt x="230605" y="18044"/>
                </a:lnTo>
                <a:lnTo>
                  <a:pt x="220169" y="9497"/>
                </a:lnTo>
                <a:lnTo>
                  <a:pt x="193472" y="0"/>
                </a:lnTo>
                <a:lnTo>
                  <a:pt x="153366" y="1419"/>
                </a:lnTo>
                <a:lnTo>
                  <a:pt x="131218" y="11040"/>
                </a:lnTo>
                <a:lnTo>
                  <a:pt x="93926" y="40290"/>
                </a:lnTo>
                <a:lnTo>
                  <a:pt x="60708" y="83508"/>
                </a:lnTo>
                <a:lnTo>
                  <a:pt x="34413" y="145564"/>
                </a:lnTo>
                <a:lnTo>
                  <a:pt x="12509" y="209058"/>
                </a:lnTo>
                <a:lnTo>
                  <a:pt x="3471" y="251038"/>
                </a:lnTo>
                <a:lnTo>
                  <a:pt x="793" y="299344"/>
                </a:lnTo>
                <a:lnTo>
                  <a:pt x="0" y="349525"/>
                </a:lnTo>
                <a:lnTo>
                  <a:pt x="6496" y="410453"/>
                </a:lnTo>
                <a:lnTo>
                  <a:pt x="22829" y="463390"/>
                </a:lnTo>
                <a:lnTo>
                  <a:pt x="51855" y="514749"/>
                </a:lnTo>
                <a:lnTo>
                  <a:pt x="69584" y="538871"/>
                </a:lnTo>
                <a:lnTo>
                  <a:pt x="91621" y="559031"/>
                </a:lnTo>
                <a:lnTo>
                  <a:pt x="115574" y="569879"/>
                </a:lnTo>
                <a:lnTo>
                  <a:pt x="152576" y="5785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2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0" y="38100"/>
            <a:ext cx="7890256" cy="412800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1720234" y="2023091"/>
            <a:ext cx="63713" cy="245070"/>
          </a:xfrm>
          <a:custGeom>
            <a:avLst/>
            <a:gdLst/>
            <a:ahLst/>
            <a:cxnLst/>
            <a:rect l="0" t="0" r="0" b="0"/>
            <a:pathLst>
              <a:path w="63713" h="245070">
                <a:moveTo>
                  <a:pt x="0" y="130387"/>
                </a:moveTo>
                <a:lnTo>
                  <a:pt x="28707" y="77180"/>
                </a:lnTo>
                <a:lnTo>
                  <a:pt x="50835" y="15410"/>
                </a:lnTo>
                <a:lnTo>
                  <a:pt x="55127" y="2766"/>
                </a:lnTo>
                <a:lnTo>
                  <a:pt x="57989" y="0"/>
                </a:lnTo>
                <a:lnTo>
                  <a:pt x="59896" y="3819"/>
                </a:lnTo>
                <a:lnTo>
                  <a:pt x="63210" y="65896"/>
                </a:lnTo>
                <a:lnTo>
                  <a:pt x="63563" y="114425"/>
                </a:lnTo>
                <a:lnTo>
                  <a:pt x="63668" y="164671"/>
                </a:lnTo>
                <a:lnTo>
                  <a:pt x="63703" y="221060"/>
                </a:lnTo>
                <a:lnTo>
                  <a:pt x="63712" y="2450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0" name="9 Grup"/>
          <p:cNvGrpSpPr/>
          <p:nvPr/>
        </p:nvGrpSpPr>
        <p:grpSpPr>
          <a:xfrm>
            <a:off x="3109163" y="2037485"/>
            <a:ext cx="598898" cy="345358"/>
            <a:chOff x="3109163" y="2037485"/>
            <a:chExt cx="598898" cy="345358"/>
          </a:xfrm>
        </p:grpSpPr>
        <p:sp>
          <p:nvSpPr>
            <p:cNvPr id="5" name="4 Serbest Form"/>
            <p:cNvSpPr/>
            <p:nvPr/>
          </p:nvSpPr>
          <p:spPr>
            <a:xfrm>
              <a:off x="3211103" y="2140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3109163" y="2114792"/>
              <a:ext cx="101941" cy="268051"/>
            </a:xfrm>
            <a:custGeom>
              <a:avLst/>
              <a:gdLst/>
              <a:ahLst/>
              <a:cxnLst/>
              <a:rect l="0" t="0" r="0" b="0"/>
              <a:pathLst>
                <a:path w="101941" h="268051">
                  <a:moveTo>
                    <a:pt x="0" y="140626"/>
                  </a:moveTo>
                  <a:lnTo>
                    <a:pt x="33823" y="93274"/>
                  </a:lnTo>
                  <a:lnTo>
                    <a:pt x="61621" y="43534"/>
                  </a:lnTo>
                  <a:lnTo>
                    <a:pt x="78824" y="1895"/>
                  </a:lnTo>
                  <a:lnTo>
                    <a:pt x="82282" y="0"/>
                  </a:lnTo>
                  <a:lnTo>
                    <a:pt x="84587" y="5816"/>
                  </a:lnTo>
                  <a:lnTo>
                    <a:pt x="85733" y="29740"/>
                  </a:lnTo>
                  <a:lnTo>
                    <a:pt x="78707" y="91245"/>
                  </a:lnTo>
                  <a:lnTo>
                    <a:pt x="77123" y="141097"/>
                  </a:lnTo>
                  <a:lnTo>
                    <a:pt x="83352" y="201914"/>
                  </a:lnTo>
                  <a:lnTo>
                    <a:pt x="98513" y="256404"/>
                  </a:lnTo>
                  <a:lnTo>
                    <a:pt x="101940" y="2680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Serbest Form"/>
            <p:cNvSpPr/>
            <p:nvPr/>
          </p:nvSpPr>
          <p:spPr>
            <a:xfrm>
              <a:off x="3287558" y="2217190"/>
              <a:ext cx="152911" cy="25486"/>
            </a:xfrm>
            <a:custGeom>
              <a:avLst/>
              <a:gdLst/>
              <a:ahLst/>
              <a:cxnLst/>
              <a:rect l="0" t="0" r="0" b="0"/>
              <a:pathLst>
                <a:path w="152911" h="25486">
                  <a:moveTo>
                    <a:pt x="0" y="25485"/>
                  </a:moveTo>
                  <a:lnTo>
                    <a:pt x="27058" y="11956"/>
                  </a:lnTo>
                  <a:lnTo>
                    <a:pt x="84472" y="3543"/>
                  </a:lnTo>
                  <a:lnTo>
                    <a:pt x="115886" y="1574"/>
                  </a:lnTo>
                  <a:lnTo>
                    <a:pt x="1529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3351271" y="2102508"/>
              <a:ext cx="50970" cy="242108"/>
            </a:xfrm>
            <a:custGeom>
              <a:avLst/>
              <a:gdLst/>
              <a:ahLst/>
              <a:cxnLst/>
              <a:rect l="0" t="0" r="0" b="0"/>
              <a:pathLst>
                <a:path w="50970" h="242108">
                  <a:moveTo>
                    <a:pt x="0" y="0"/>
                  </a:moveTo>
                  <a:lnTo>
                    <a:pt x="7551" y="45307"/>
                  </a:lnTo>
                  <a:lnTo>
                    <a:pt x="13529" y="81174"/>
                  </a:lnTo>
                  <a:lnTo>
                    <a:pt x="23946" y="136129"/>
                  </a:lnTo>
                  <a:lnTo>
                    <a:pt x="37771" y="195132"/>
                  </a:lnTo>
                  <a:lnTo>
                    <a:pt x="50969" y="242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3465953" y="2037485"/>
              <a:ext cx="242108" cy="275508"/>
            </a:xfrm>
            <a:custGeom>
              <a:avLst/>
              <a:gdLst/>
              <a:ahLst/>
              <a:cxnLst/>
              <a:rect l="0" t="0" r="0" b="0"/>
              <a:pathLst>
                <a:path w="242108" h="275508">
                  <a:moveTo>
                    <a:pt x="0" y="39538"/>
                  </a:moveTo>
                  <a:lnTo>
                    <a:pt x="41530" y="20660"/>
                  </a:lnTo>
                  <a:lnTo>
                    <a:pt x="99160" y="0"/>
                  </a:lnTo>
                  <a:lnTo>
                    <a:pt x="118492" y="437"/>
                  </a:lnTo>
                  <a:lnTo>
                    <a:pt x="134212" y="4975"/>
                  </a:lnTo>
                  <a:lnTo>
                    <a:pt x="143276" y="13665"/>
                  </a:lnTo>
                  <a:lnTo>
                    <a:pt x="147903" y="25121"/>
                  </a:lnTo>
                  <a:lnTo>
                    <a:pt x="149268" y="51536"/>
                  </a:lnTo>
                  <a:lnTo>
                    <a:pt x="138609" y="106879"/>
                  </a:lnTo>
                  <a:lnTo>
                    <a:pt x="126963" y="159071"/>
                  </a:lnTo>
                  <a:lnTo>
                    <a:pt x="121556" y="196019"/>
                  </a:lnTo>
                  <a:lnTo>
                    <a:pt x="123872" y="226599"/>
                  </a:lnTo>
                  <a:lnTo>
                    <a:pt x="133397" y="250573"/>
                  </a:lnTo>
                  <a:lnTo>
                    <a:pt x="139901" y="260930"/>
                  </a:lnTo>
                  <a:lnTo>
                    <a:pt x="149900" y="267835"/>
                  </a:lnTo>
                  <a:lnTo>
                    <a:pt x="176113" y="275507"/>
                  </a:lnTo>
                  <a:lnTo>
                    <a:pt x="188200" y="274721"/>
                  </a:lnTo>
                  <a:lnTo>
                    <a:pt x="209181" y="266297"/>
                  </a:lnTo>
                  <a:lnTo>
                    <a:pt x="242107" y="2434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9" name="18 Grup"/>
          <p:cNvGrpSpPr/>
          <p:nvPr/>
        </p:nvGrpSpPr>
        <p:grpSpPr>
          <a:xfrm>
            <a:off x="5141195" y="1975083"/>
            <a:ext cx="924224" cy="445988"/>
            <a:chOff x="5141195" y="1975083"/>
            <a:chExt cx="924224" cy="445988"/>
          </a:xfrm>
        </p:grpSpPr>
        <p:sp>
          <p:nvSpPr>
            <p:cNvPr id="11" name="10 Serbest Form"/>
            <p:cNvSpPr/>
            <p:nvPr/>
          </p:nvSpPr>
          <p:spPr>
            <a:xfrm>
              <a:off x="5141195" y="2202590"/>
              <a:ext cx="44993" cy="218481"/>
            </a:xfrm>
            <a:custGeom>
              <a:avLst/>
              <a:gdLst/>
              <a:ahLst/>
              <a:cxnLst/>
              <a:rect l="0" t="0" r="0" b="0"/>
              <a:pathLst>
                <a:path w="44993" h="218481">
                  <a:moveTo>
                    <a:pt x="6764" y="91055"/>
                  </a:moveTo>
                  <a:lnTo>
                    <a:pt x="0" y="70761"/>
                  </a:lnTo>
                  <a:lnTo>
                    <a:pt x="4230" y="49471"/>
                  </a:lnTo>
                  <a:lnTo>
                    <a:pt x="23254" y="1195"/>
                  </a:lnTo>
                  <a:lnTo>
                    <a:pt x="26252" y="0"/>
                  </a:lnTo>
                  <a:lnTo>
                    <a:pt x="29584" y="17550"/>
                  </a:lnTo>
                  <a:lnTo>
                    <a:pt x="31723" y="76326"/>
                  </a:lnTo>
                  <a:lnTo>
                    <a:pt x="33509" y="125705"/>
                  </a:lnTo>
                  <a:lnTo>
                    <a:pt x="42304" y="185576"/>
                  </a:lnTo>
                  <a:lnTo>
                    <a:pt x="44992" y="218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5275384" y="2255418"/>
              <a:ext cx="152911" cy="38228"/>
            </a:xfrm>
            <a:custGeom>
              <a:avLst/>
              <a:gdLst/>
              <a:ahLst/>
              <a:cxnLst/>
              <a:rect l="0" t="0" r="0" b="0"/>
              <a:pathLst>
                <a:path w="152911" h="38228">
                  <a:moveTo>
                    <a:pt x="0" y="38227"/>
                  </a:moveTo>
                  <a:lnTo>
                    <a:pt x="45307" y="26900"/>
                  </a:lnTo>
                  <a:lnTo>
                    <a:pt x="105086" y="11956"/>
                  </a:lnTo>
                  <a:lnTo>
                    <a:pt x="1529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5339096" y="2166220"/>
              <a:ext cx="76456" cy="191138"/>
            </a:xfrm>
            <a:custGeom>
              <a:avLst/>
              <a:gdLst/>
              <a:ahLst/>
              <a:cxnLst/>
              <a:rect l="0" t="0" r="0" b="0"/>
              <a:pathLst>
                <a:path w="76456" h="191138">
                  <a:moveTo>
                    <a:pt x="0" y="0"/>
                  </a:moveTo>
                  <a:lnTo>
                    <a:pt x="27688" y="59622"/>
                  </a:lnTo>
                  <a:lnTo>
                    <a:pt x="44859" y="117403"/>
                  </a:lnTo>
                  <a:lnTo>
                    <a:pt x="63344" y="168864"/>
                  </a:lnTo>
                  <a:lnTo>
                    <a:pt x="76455" y="1911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5492006" y="2091286"/>
              <a:ext cx="191138" cy="258143"/>
            </a:xfrm>
            <a:custGeom>
              <a:avLst/>
              <a:gdLst/>
              <a:ahLst/>
              <a:cxnLst/>
              <a:rect l="0" t="0" r="0" b="0"/>
              <a:pathLst>
                <a:path w="191138" h="258143">
                  <a:moveTo>
                    <a:pt x="0" y="36707"/>
                  </a:moveTo>
                  <a:lnTo>
                    <a:pt x="60881" y="2884"/>
                  </a:lnTo>
                  <a:lnTo>
                    <a:pt x="81646" y="0"/>
                  </a:lnTo>
                  <a:lnTo>
                    <a:pt x="98322" y="5157"/>
                  </a:lnTo>
                  <a:lnTo>
                    <a:pt x="112270" y="15673"/>
                  </a:lnTo>
                  <a:lnTo>
                    <a:pt x="118738" y="29764"/>
                  </a:lnTo>
                  <a:lnTo>
                    <a:pt x="118373" y="64297"/>
                  </a:lnTo>
                  <a:lnTo>
                    <a:pt x="105238" y="123803"/>
                  </a:lnTo>
                  <a:lnTo>
                    <a:pt x="89010" y="176459"/>
                  </a:lnTo>
                  <a:lnTo>
                    <a:pt x="80175" y="218754"/>
                  </a:lnTo>
                  <a:lnTo>
                    <a:pt x="78935" y="234527"/>
                  </a:lnTo>
                  <a:lnTo>
                    <a:pt x="83772" y="245041"/>
                  </a:lnTo>
                  <a:lnTo>
                    <a:pt x="92659" y="252051"/>
                  </a:lnTo>
                  <a:lnTo>
                    <a:pt x="104248" y="256725"/>
                  </a:lnTo>
                  <a:lnTo>
                    <a:pt x="128450" y="258142"/>
                  </a:lnTo>
                  <a:lnTo>
                    <a:pt x="151950" y="252636"/>
                  </a:lnTo>
                  <a:lnTo>
                    <a:pt x="171833" y="240750"/>
                  </a:lnTo>
                  <a:lnTo>
                    <a:pt x="182558" y="229805"/>
                  </a:lnTo>
                  <a:lnTo>
                    <a:pt x="191137" y="2151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5734113" y="2178963"/>
              <a:ext cx="101941" cy="25486"/>
            </a:xfrm>
            <a:custGeom>
              <a:avLst/>
              <a:gdLst/>
              <a:ahLst/>
              <a:cxnLst/>
              <a:rect l="0" t="0" r="0" b="0"/>
              <a:pathLst>
                <a:path w="101941" h="25486">
                  <a:moveTo>
                    <a:pt x="0" y="25485"/>
                  </a:moveTo>
                  <a:lnTo>
                    <a:pt x="54117" y="11956"/>
                  </a:lnTo>
                  <a:lnTo>
                    <a:pt x="1019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Serbest Form"/>
            <p:cNvSpPr/>
            <p:nvPr/>
          </p:nvSpPr>
          <p:spPr>
            <a:xfrm>
              <a:off x="5759598" y="2077023"/>
              <a:ext cx="50971" cy="203881"/>
            </a:xfrm>
            <a:custGeom>
              <a:avLst/>
              <a:gdLst/>
              <a:ahLst/>
              <a:cxnLst/>
              <a:rect l="0" t="0" r="0" b="0"/>
              <a:pathLst>
                <a:path w="50971" h="203881">
                  <a:moveTo>
                    <a:pt x="0" y="0"/>
                  </a:moveTo>
                  <a:lnTo>
                    <a:pt x="13529" y="47352"/>
                  </a:lnTo>
                  <a:lnTo>
                    <a:pt x="23947" y="93253"/>
                  </a:lnTo>
                  <a:lnTo>
                    <a:pt x="37772" y="155527"/>
                  </a:lnTo>
                  <a:lnTo>
                    <a:pt x="50970" y="203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5937993" y="1975083"/>
              <a:ext cx="127426" cy="261540"/>
            </a:xfrm>
            <a:custGeom>
              <a:avLst/>
              <a:gdLst/>
              <a:ahLst/>
              <a:cxnLst/>
              <a:rect l="0" t="0" r="0" b="0"/>
              <a:pathLst>
                <a:path w="127426" h="261540">
                  <a:moveTo>
                    <a:pt x="0" y="0"/>
                  </a:moveTo>
                  <a:lnTo>
                    <a:pt x="7341" y="47771"/>
                  </a:lnTo>
                  <a:lnTo>
                    <a:pt x="4207" y="104766"/>
                  </a:lnTo>
                  <a:lnTo>
                    <a:pt x="8011" y="167905"/>
                  </a:lnTo>
                  <a:lnTo>
                    <a:pt x="23396" y="225877"/>
                  </a:lnTo>
                  <a:lnTo>
                    <a:pt x="36827" y="247164"/>
                  </a:lnTo>
                  <a:lnTo>
                    <a:pt x="47205" y="253973"/>
                  </a:lnTo>
                  <a:lnTo>
                    <a:pt x="73837" y="261539"/>
                  </a:lnTo>
                  <a:lnTo>
                    <a:pt x="84621" y="259309"/>
                  </a:lnTo>
                  <a:lnTo>
                    <a:pt x="93226" y="253575"/>
                  </a:lnTo>
                  <a:lnTo>
                    <a:pt x="127425" y="203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6014448" y="2115250"/>
              <a:ext cx="38228" cy="216623"/>
            </a:xfrm>
            <a:custGeom>
              <a:avLst/>
              <a:gdLst/>
              <a:ahLst/>
              <a:cxnLst/>
              <a:rect l="0" t="0" r="0" b="0"/>
              <a:pathLst>
                <a:path w="38228" h="216623">
                  <a:moveTo>
                    <a:pt x="0" y="0"/>
                  </a:moveTo>
                  <a:lnTo>
                    <a:pt x="11588" y="40430"/>
                  </a:lnTo>
                  <a:lnTo>
                    <a:pt x="24500" y="100559"/>
                  </a:lnTo>
                  <a:lnTo>
                    <a:pt x="32126" y="151824"/>
                  </a:lnTo>
                  <a:lnTo>
                    <a:pt x="36419" y="197423"/>
                  </a:lnTo>
                  <a:lnTo>
                    <a:pt x="38227" y="216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3" name="22 Grup"/>
          <p:cNvGrpSpPr/>
          <p:nvPr/>
        </p:nvGrpSpPr>
        <p:grpSpPr>
          <a:xfrm>
            <a:off x="7021103" y="1669264"/>
            <a:ext cx="458730" cy="356790"/>
            <a:chOff x="7021103" y="1669264"/>
            <a:chExt cx="458730" cy="356790"/>
          </a:xfrm>
        </p:grpSpPr>
        <p:sp>
          <p:nvSpPr>
            <p:cNvPr id="20" name="19 Serbest Form"/>
            <p:cNvSpPr/>
            <p:nvPr/>
          </p:nvSpPr>
          <p:spPr>
            <a:xfrm>
              <a:off x="7046588" y="1710952"/>
              <a:ext cx="89199" cy="187677"/>
            </a:xfrm>
            <a:custGeom>
              <a:avLst/>
              <a:gdLst/>
              <a:ahLst/>
              <a:cxnLst/>
              <a:rect l="0" t="0" r="0" b="0"/>
              <a:pathLst>
                <a:path w="89199" h="187677">
                  <a:moveTo>
                    <a:pt x="0" y="22024"/>
                  </a:moveTo>
                  <a:lnTo>
                    <a:pt x="6765" y="1731"/>
                  </a:lnTo>
                  <a:lnTo>
                    <a:pt x="10174" y="0"/>
                  </a:lnTo>
                  <a:lnTo>
                    <a:pt x="13862" y="3094"/>
                  </a:lnTo>
                  <a:lnTo>
                    <a:pt x="42101" y="61946"/>
                  </a:lnTo>
                  <a:lnTo>
                    <a:pt x="71040" y="124187"/>
                  </a:lnTo>
                  <a:lnTo>
                    <a:pt x="89198" y="1876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7237725" y="1669264"/>
              <a:ext cx="145688" cy="171976"/>
            </a:xfrm>
            <a:custGeom>
              <a:avLst/>
              <a:gdLst/>
              <a:ahLst/>
              <a:cxnLst/>
              <a:rect l="0" t="0" r="0" b="0"/>
              <a:pathLst>
                <a:path w="145688" h="171976">
                  <a:moveTo>
                    <a:pt x="0" y="0"/>
                  </a:moveTo>
                  <a:lnTo>
                    <a:pt x="18930" y="49449"/>
                  </a:lnTo>
                  <a:lnTo>
                    <a:pt x="41547" y="111445"/>
                  </a:lnTo>
                  <a:lnTo>
                    <a:pt x="72863" y="165012"/>
                  </a:lnTo>
                  <a:lnTo>
                    <a:pt x="81139" y="170889"/>
                  </a:lnTo>
                  <a:lnTo>
                    <a:pt x="89489" y="171975"/>
                  </a:lnTo>
                  <a:lnTo>
                    <a:pt x="97886" y="169867"/>
                  </a:lnTo>
                  <a:lnTo>
                    <a:pt x="104901" y="164214"/>
                  </a:lnTo>
                  <a:lnTo>
                    <a:pt x="121538" y="135965"/>
                  </a:lnTo>
                  <a:lnTo>
                    <a:pt x="139844" y="84592"/>
                  </a:lnTo>
                  <a:lnTo>
                    <a:pt x="145687" y="54586"/>
                  </a:lnTo>
                  <a:lnTo>
                    <a:pt x="143564" y="27092"/>
                  </a:lnTo>
                  <a:lnTo>
                    <a:pt x="137902" y="12041"/>
                  </a:lnTo>
                  <a:lnTo>
                    <a:pt x="1274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7021103" y="2000568"/>
              <a:ext cx="458730" cy="25486"/>
            </a:xfrm>
            <a:custGeom>
              <a:avLst/>
              <a:gdLst/>
              <a:ahLst/>
              <a:cxnLst/>
              <a:rect l="0" t="0" r="0" b="0"/>
              <a:pathLst>
                <a:path w="458730" h="25486">
                  <a:moveTo>
                    <a:pt x="0" y="25485"/>
                  </a:moveTo>
                  <a:lnTo>
                    <a:pt x="40587" y="11956"/>
                  </a:lnTo>
                  <a:lnTo>
                    <a:pt x="69533" y="7971"/>
                  </a:lnTo>
                  <a:lnTo>
                    <a:pt x="105820" y="5314"/>
                  </a:lnTo>
                  <a:lnTo>
                    <a:pt x="147002" y="3543"/>
                  </a:lnTo>
                  <a:lnTo>
                    <a:pt x="207861" y="1575"/>
                  </a:lnTo>
                  <a:lnTo>
                    <a:pt x="255204" y="700"/>
                  </a:lnTo>
                  <a:lnTo>
                    <a:pt x="299841" y="311"/>
                  </a:lnTo>
                  <a:lnTo>
                    <a:pt x="358007" y="92"/>
                  </a:lnTo>
                  <a:lnTo>
                    <a:pt x="411109" y="27"/>
                  </a:lnTo>
                  <a:lnTo>
                    <a:pt x="4587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5" name="34 Grup"/>
          <p:cNvGrpSpPr/>
          <p:nvPr/>
        </p:nvGrpSpPr>
        <p:grpSpPr>
          <a:xfrm>
            <a:off x="6957391" y="2253107"/>
            <a:ext cx="1240952" cy="435556"/>
            <a:chOff x="6957391" y="2253107"/>
            <a:chExt cx="1240952" cy="435556"/>
          </a:xfrm>
        </p:grpSpPr>
        <p:sp>
          <p:nvSpPr>
            <p:cNvPr id="24" name="23 Serbest Form"/>
            <p:cNvSpPr/>
            <p:nvPr/>
          </p:nvSpPr>
          <p:spPr>
            <a:xfrm>
              <a:off x="6957391" y="2346196"/>
              <a:ext cx="63713" cy="227784"/>
            </a:xfrm>
            <a:custGeom>
              <a:avLst/>
              <a:gdLst/>
              <a:ahLst/>
              <a:cxnLst/>
              <a:rect l="0" t="0" r="0" b="0"/>
              <a:pathLst>
                <a:path w="63713" h="227784">
                  <a:moveTo>
                    <a:pt x="0" y="113101"/>
                  </a:moveTo>
                  <a:lnTo>
                    <a:pt x="13529" y="58985"/>
                  </a:lnTo>
                  <a:lnTo>
                    <a:pt x="28707" y="5038"/>
                  </a:lnTo>
                  <a:lnTo>
                    <a:pt x="31880" y="0"/>
                  </a:lnTo>
                  <a:lnTo>
                    <a:pt x="33996" y="2304"/>
                  </a:lnTo>
                  <a:lnTo>
                    <a:pt x="35406" y="9504"/>
                  </a:lnTo>
                  <a:lnTo>
                    <a:pt x="28913" y="61751"/>
                  </a:lnTo>
                  <a:lnTo>
                    <a:pt x="27916" y="110000"/>
                  </a:lnTo>
                  <a:lnTo>
                    <a:pt x="34543" y="160163"/>
                  </a:lnTo>
                  <a:lnTo>
                    <a:pt x="39967" y="205231"/>
                  </a:lnTo>
                  <a:lnTo>
                    <a:pt x="45050" y="212748"/>
                  </a:lnTo>
                  <a:lnTo>
                    <a:pt x="63712" y="227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Serbest Form"/>
            <p:cNvSpPr/>
            <p:nvPr/>
          </p:nvSpPr>
          <p:spPr>
            <a:xfrm>
              <a:off x="7097558" y="2446555"/>
              <a:ext cx="127426" cy="12743"/>
            </a:xfrm>
            <a:custGeom>
              <a:avLst/>
              <a:gdLst/>
              <a:ahLst/>
              <a:cxnLst/>
              <a:rect l="0" t="0" r="0" b="0"/>
              <a:pathLst>
                <a:path w="127426" h="12743">
                  <a:moveTo>
                    <a:pt x="0" y="12742"/>
                  </a:moveTo>
                  <a:lnTo>
                    <a:pt x="60881" y="12742"/>
                  </a:lnTo>
                  <a:lnTo>
                    <a:pt x="94545" y="8967"/>
                  </a:lnTo>
                  <a:lnTo>
                    <a:pt x="1274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7148528" y="2382842"/>
              <a:ext cx="38228" cy="216623"/>
            </a:xfrm>
            <a:custGeom>
              <a:avLst/>
              <a:gdLst/>
              <a:ahLst/>
              <a:cxnLst/>
              <a:rect l="0" t="0" r="0" b="0"/>
              <a:pathLst>
                <a:path w="38228" h="216623">
                  <a:moveTo>
                    <a:pt x="0" y="0"/>
                  </a:moveTo>
                  <a:lnTo>
                    <a:pt x="6764" y="47352"/>
                  </a:lnTo>
                  <a:lnTo>
                    <a:pt x="17736" y="110622"/>
                  </a:lnTo>
                  <a:lnTo>
                    <a:pt x="23188" y="167438"/>
                  </a:lnTo>
                  <a:lnTo>
                    <a:pt x="38227" y="216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7288695" y="2306830"/>
              <a:ext cx="140168" cy="285256"/>
            </a:xfrm>
            <a:custGeom>
              <a:avLst/>
              <a:gdLst/>
              <a:ahLst/>
              <a:cxnLst/>
              <a:rect l="0" t="0" r="0" b="0"/>
              <a:pathLst>
                <a:path w="140168" h="285256">
                  <a:moveTo>
                    <a:pt x="0" y="63270"/>
                  </a:moveTo>
                  <a:lnTo>
                    <a:pt x="33823" y="15918"/>
                  </a:lnTo>
                  <a:lnTo>
                    <a:pt x="49449" y="4801"/>
                  </a:lnTo>
                  <a:lnTo>
                    <a:pt x="65531" y="222"/>
                  </a:lnTo>
                  <a:lnTo>
                    <a:pt x="81914" y="0"/>
                  </a:lnTo>
                  <a:lnTo>
                    <a:pt x="92837" y="5516"/>
                  </a:lnTo>
                  <a:lnTo>
                    <a:pt x="100119" y="14856"/>
                  </a:lnTo>
                  <a:lnTo>
                    <a:pt x="104973" y="26747"/>
                  </a:lnTo>
                  <a:lnTo>
                    <a:pt x="106592" y="51285"/>
                  </a:lnTo>
                  <a:lnTo>
                    <a:pt x="101176" y="74933"/>
                  </a:lnTo>
                  <a:lnTo>
                    <a:pt x="73505" y="135562"/>
                  </a:lnTo>
                  <a:lnTo>
                    <a:pt x="58305" y="191288"/>
                  </a:lnTo>
                  <a:lnTo>
                    <a:pt x="66001" y="251588"/>
                  </a:lnTo>
                  <a:lnTo>
                    <a:pt x="69486" y="265270"/>
                  </a:lnTo>
                  <a:lnTo>
                    <a:pt x="77472" y="274391"/>
                  </a:lnTo>
                  <a:lnTo>
                    <a:pt x="101448" y="284526"/>
                  </a:lnTo>
                  <a:lnTo>
                    <a:pt x="119655" y="285255"/>
                  </a:lnTo>
                  <a:lnTo>
                    <a:pt x="140167" y="2798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Serbest Form"/>
            <p:cNvSpPr/>
            <p:nvPr/>
          </p:nvSpPr>
          <p:spPr>
            <a:xfrm>
              <a:off x="7467089" y="2472040"/>
              <a:ext cx="114684" cy="12743"/>
            </a:xfrm>
            <a:custGeom>
              <a:avLst/>
              <a:gdLst/>
              <a:ahLst/>
              <a:cxnLst/>
              <a:rect l="0" t="0" r="0" b="0"/>
              <a:pathLst>
                <a:path w="114684" h="12743">
                  <a:moveTo>
                    <a:pt x="0" y="12742"/>
                  </a:moveTo>
                  <a:lnTo>
                    <a:pt x="60882" y="5978"/>
                  </a:lnTo>
                  <a:lnTo>
                    <a:pt x="1146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Serbest Form"/>
            <p:cNvSpPr/>
            <p:nvPr/>
          </p:nvSpPr>
          <p:spPr>
            <a:xfrm>
              <a:off x="7658227" y="2306387"/>
              <a:ext cx="76456" cy="263278"/>
            </a:xfrm>
            <a:custGeom>
              <a:avLst/>
              <a:gdLst/>
              <a:ahLst/>
              <a:cxnLst/>
              <a:rect l="0" t="0" r="0" b="0"/>
              <a:pathLst>
                <a:path w="76456" h="263278">
                  <a:moveTo>
                    <a:pt x="0" y="0"/>
                  </a:moveTo>
                  <a:lnTo>
                    <a:pt x="0" y="49082"/>
                  </a:lnTo>
                  <a:lnTo>
                    <a:pt x="0" y="87939"/>
                  </a:lnTo>
                  <a:lnTo>
                    <a:pt x="0" y="146216"/>
                  </a:lnTo>
                  <a:lnTo>
                    <a:pt x="3775" y="207088"/>
                  </a:lnTo>
                  <a:lnTo>
                    <a:pt x="11588" y="236454"/>
                  </a:lnTo>
                  <a:lnTo>
                    <a:pt x="24500" y="258944"/>
                  </a:lnTo>
                  <a:lnTo>
                    <a:pt x="31908" y="263243"/>
                  </a:lnTo>
                  <a:lnTo>
                    <a:pt x="39677" y="263277"/>
                  </a:lnTo>
                  <a:lnTo>
                    <a:pt x="76455" y="2548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7721939" y="2510267"/>
              <a:ext cx="38229" cy="178396"/>
            </a:xfrm>
            <a:custGeom>
              <a:avLst/>
              <a:gdLst/>
              <a:ahLst/>
              <a:cxnLst/>
              <a:rect l="0" t="0" r="0" b="0"/>
              <a:pathLst>
                <a:path w="38229" h="178396">
                  <a:moveTo>
                    <a:pt x="0" y="0"/>
                  </a:moveTo>
                  <a:lnTo>
                    <a:pt x="20294" y="33823"/>
                  </a:lnTo>
                  <a:lnTo>
                    <a:pt x="26481" y="61755"/>
                  </a:lnTo>
                  <a:lnTo>
                    <a:pt x="29556" y="101360"/>
                  </a:lnTo>
                  <a:lnTo>
                    <a:pt x="36515" y="159560"/>
                  </a:lnTo>
                  <a:lnTo>
                    <a:pt x="38228" y="178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Serbest Form"/>
            <p:cNvSpPr/>
            <p:nvPr/>
          </p:nvSpPr>
          <p:spPr>
            <a:xfrm>
              <a:off x="7556287" y="2404447"/>
              <a:ext cx="38228" cy="233246"/>
            </a:xfrm>
            <a:custGeom>
              <a:avLst/>
              <a:gdLst/>
              <a:ahLst/>
              <a:cxnLst/>
              <a:rect l="0" t="0" r="0" b="0"/>
              <a:pathLst>
                <a:path w="38228" h="233246">
                  <a:moveTo>
                    <a:pt x="0" y="29365"/>
                  </a:moveTo>
                  <a:lnTo>
                    <a:pt x="0" y="0"/>
                  </a:lnTo>
                  <a:lnTo>
                    <a:pt x="0" y="51438"/>
                  </a:lnTo>
                  <a:lnTo>
                    <a:pt x="8758" y="106562"/>
                  </a:lnTo>
                  <a:lnTo>
                    <a:pt x="11562" y="154021"/>
                  </a:lnTo>
                  <a:lnTo>
                    <a:pt x="15225" y="199703"/>
                  </a:lnTo>
                  <a:lnTo>
                    <a:pt x="38227" y="2332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Serbest Form"/>
            <p:cNvSpPr/>
            <p:nvPr/>
          </p:nvSpPr>
          <p:spPr>
            <a:xfrm>
              <a:off x="7849364" y="2484782"/>
              <a:ext cx="89198" cy="1"/>
            </a:xfrm>
            <a:custGeom>
              <a:avLst/>
              <a:gdLst/>
              <a:ahLst/>
              <a:cxnLst/>
              <a:rect l="0" t="0" r="0" b="0"/>
              <a:pathLst>
                <a:path w="89198" h="1">
                  <a:moveTo>
                    <a:pt x="0" y="0"/>
                  </a:moveTo>
                  <a:lnTo>
                    <a:pt x="61300" y="0"/>
                  </a:lnTo>
                  <a:lnTo>
                    <a:pt x="891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8042272" y="2253107"/>
              <a:ext cx="156071" cy="412248"/>
            </a:xfrm>
            <a:custGeom>
              <a:avLst/>
              <a:gdLst/>
              <a:ahLst/>
              <a:cxnLst/>
              <a:rect l="0" t="0" r="0" b="0"/>
              <a:pathLst>
                <a:path w="156071" h="412248">
                  <a:moveTo>
                    <a:pt x="10972" y="66023"/>
                  </a:moveTo>
                  <a:lnTo>
                    <a:pt x="4207" y="45729"/>
                  </a:lnTo>
                  <a:lnTo>
                    <a:pt x="2214" y="45415"/>
                  </a:lnTo>
                  <a:lnTo>
                    <a:pt x="0" y="60167"/>
                  </a:lnTo>
                  <a:lnTo>
                    <a:pt x="5518" y="93548"/>
                  </a:lnTo>
                  <a:lnTo>
                    <a:pt x="34200" y="145403"/>
                  </a:lnTo>
                  <a:lnTo>
                    <a:pt x="52306" y="177796"/>
                  </a:lnTo>
                  <a:lnTo>
                    <a:pt x="71829" y="209104"/>
                  </a:lnTo>
                  <a:lnTo>
                    <a:pt x="95546" y="270286"/>
                  </a:lnTo>
                  <a:lnTo>
                    <a:pt x="109969" y="306828"/>
                  </a:lnTo>
                  <a:lnTo>
                    <a:pt x="140857" y="360886"/>
                  </a:lnTo>
                  <a:lnTo>
                    <a:pt x="141453" y="371617"/>
                  </a:lnTo>
                  <a:lnTo>
                    <a:pt x="134563" y="391092"/>
                  </a:lnTo>
                  <a:lnTo>
                    <a:pt x="118287" y="405411"/>
                  </a:lnTo>
                  <a:lnTo>
                    <a:pt x="108001" y="411211"/>
                  </a:lnTo>
                  <a:lnTo>
                    <a:pt x="96895" y="412247"/>
                  </a:lnTo>
                  <a:lnTo>
                    <a:pt x="73229" y="405846"/>
                  </a:lnTo>
                  <a:lnTo>
                    <a:pt x="52328" y="389787"/>
                  </a:lnTo>
                  <a:lnTo>
                    <a:pt x="35016" y="368491"/>
                  </a:lnTo>
                  <a:lnTo>
                    <a:pt x="22602" y="344868"/>
                  </a:lnTo>
                  <a:lnTo>
                    <a:pt x="21557" y="332622"/>
                  </a:lnTo>
                  <a:lnTo>
                    <a:pt x="40700" y="269772"/>
                  </a:lnTo>
                  <a:lnTo>
                    <a:pt x="67866" y="229080"/>
                  </a:lnTo>
                  <a:lnTo>
                    <a:pt x="96725" y="189998"/>
                  </a:lnTo>
                  <a:lnTo>
                    <a:pt x="129710" y="129281"/>
                  </a:lnTo>
                  <a:lnTo>
                    <a:pt x="154802" y="65963"/>
                  </a:lnTo>
                  <a:lnTo>
                    <a:pt x="156070" y="40511"/>
                  </a:lnTo>
                  <a:lnTo>
                    <a:pt x="154426" y="27778"/>
                  </a:lnTo>
                  <a:lnTo>
                    <a:pt x="149083" y="17873"/>
                  </a:lnTo>
                  <a:lnTo>
                    <a:pt x="131819" y="3092"/>
                  </a:lnTo>
                  <a:lnTo>
                    <a:pt x="121270" y="0"/>
                  </a:lnTo>
                  <a:lnTo>
                    <a:pt x="98221" y="340"/>
                  </a:lnTo>
                  <a:lnTo>
                    <a:pt x="61364" y="15256"/>
                  </a:lnTo>
                  <a:lnTo>
                    <a:pt x="43751" y="29773"/>
                  </a:lnTo>
                  <a:lnTo>
                    <a:pt x="23714" y="532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7900334" y="2472040"/>
              <a:ext cx="25486" cy="203880"/>
            </a:xfrm>
            <a:custGeom>
              <a:avLst/>
              <a:gdLst/>
              <a:ahLst/>
              <a:cxnLst/>
              <a:rect l="0" t="0" r="0" b="0"/>
              <a:pathLst>
                <a:path w="25486" h="203880">
                  <a:moveTo>
                    <a:pt x="0" y="0"/>
                  </a:moveTo>
                  <a:lnTo>
                    <a:pt x="0" y="55444"/>
                  </a:lnTo>
                  <a:lnTo>
                    <a:pt x="6764" y="113049"/>
                  </a:lnTo>
                  <a:lnTo>
                    <a:pt x="20318" y="171255"/>
                  </a:lnTo>
                  <a:lnTo>
                    <a:pt x="25485" y="203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6" name="35 Serbest Form"/>
          <p:cNvSpPr/>
          <p:nvPr/>
        </p:nvSpPr>
        <p:spPr>
          <a:xfrm>
            <a:off x="78512" y="3588528"/>
            <a:ext cx="520051" cy="823993"/>
          </a:xfrm>
          <a:custGeom>
            <a:avLst/>
            <a:gdLst/>
            <a:ahLst/>
            <a:cxnLst/>
            <a:rect l="0" t="0" r="0" b="0"/>
            <a:pathLst>
              <a:path w="520051" h="823993">
                <a:moveTo>
                  <a:pt x="176337" y="578261"/>
                </a:moveTo>
                <a:lnTo>
                  <a:pt x="180113" y="616016"/>
                </a:lnTo>
                <a:lnTo>
                  <a:pt x="186510" y="671496"/>
                </a:lnTo>
                <a:lnTo>
                  <a:pt x="199487" y="731738"/>
                </a:lnTo>
                <a:lnTo>
                  <a:pt x="220637" y="768780"/>
                </a:lnTo>
                <a:lnTo>
                  <a:pt x="236613" y="788473"/>
                </a:lnTo>
                <a:lnTo>
                  <a:pt x="268292" y="808715"/>
                </a:lnTo>
                <a:lnTo>
                  <a:pt x="304579" y="823680"/>
                </a:lnTo>
                <a:lnTo>
                  <a:pt x="317049" y="823992"/>
                </a:lnTo>
                <a:lnTo>
                  <a:pt x="342231" y="816787"/>
                </a:lnTo>
                <a:lnTo>
                  <a:pt x="363806" y="800371"/>
                </a:lnTo>
                <a:lnTo>
                  <a:pt x="409466" y="741542"/>
                </a:lnTo>
                <a:lnTo>
                  <a:pt x="435291" y="693814"/>
                </a:lnTo>
                <a:lnTo>
                  <a:pt x="459461" y="635466"/>
                </a:lnTo>
                <a:lnTo>
                  <a:pt x="476218" y="576175"/>
                </a:lnTo>
                <a:lnTo>
                  <a:pt x="494565" y="516653"/>
                </a:lnTo>
                <a:lnTo>
                  <a:pt x="507542" y="469394"/>
                </a:lnTo>
                <a:lnTo>
                  <a:pt x="516579" y="410556"/>
                </a:lnTo>
                <a:lnTo>
                  <a:pt x="519256" y="348288"/>
                </a:lnTo>
                <a:lnTo>
                  <a:pt x="520050" y="285004"/>
                </a:lnTo>
                <a:lnTo>
                  <a:pt x="517404" y="245460"/>
                </a:lnTo>
                <a:lnTo>
                  <a:pt x="501410" y="197903"/>
                </a:lnTo>
                <a:lnTo>
                  <a:pt x="478828" y="135590"/>
                </a:lnTo>
                <a:lnTo>
                  <a:pt x="447519" y="88724"/>
                </a:lnTo>
                <a:lnTo>
                  <a:pt x="391754" y="43494"/>
                </a:lnTo>
                <a:lnTo>
                  <a:pt x="341751" y="15944"/>
                </a:lnTo>
                <a:lnTo>
                  <a:pt x="296927" y="1372"/>
                </a:lnTo>
                <a:lnTo>
                  <a:pt x="268160" y="0"/>
                </a:lnTo>
                <a:lnTo>
                  <a:pt x="215083" y="10656"/>
                </a:lnTo>
                <a:lnTo>
                  <a:pt x="165113" y="36568"/>
                </a:lnTo>
                <a:lnTo>
                  <a:pt x="108883" y="87142"/>
                </a:lnTo>
                <a:lnTo>
                  <a:pt x="74497" y="137203"/>
                </a:lnTo>
                <a:lnTo>
                  <a:pt x="48942" y="184704"/>
                </a:lnTo>
                <a:lnTo>
                  <a:pt x="27212" y="238422"/>
                </a:lnTo>
                <a:lnTo>
                  <a:pt x="15582" y="295398"/>
                </a:lnTo>
                <a:lnTo>
                  <a:pt x="4888" y="358622"/>
                </a:lnTo>
                <a:lnTo>
                  <a:pt x="0" y="405737"/>
                </a:lnTo>
                <a:lnTo>
                  <a:pt x="5317" y="455565"/>
                </a:lnTo>
                <a:lnTo>
                  <a:pt x="15859" y="506196"/>
                </a:lnTo>
                <a:lnTo>
                  <a:pt x="42278" y="563868"/>
                </a:lnTo>
                <a:lnTo>
                  <a:pt x="67869" y="601841"/>
                </a:lnTo>
                <a:lnTo>
                  <a:pt x="89902" y="622249"/>
                </a:lnTo>
                <a:lnTo>
                  <a:pt x="101724" y="627408"/>
                </a:lnTo>
                <a:lnTo>
                  <a:pt x="163595" y="62923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3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000" y="50800"/>
            <a:ext cx="7658607" cy="63281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7" name="6 Grup"/>
          <p:cNvGrpSpPr/>
          <p:nvPr/>
        </p:nvGrpSpPr>
        <p:grpSpPr>
          <a:xfrm>
            <a:off x="1738377" y="2350475"/>
            <a:ext cx="600514" cy="401900"/>
            <a:chOff x="1738377" y="2350475"/>
            <a:chExt cx="600514" cy="401900"/>
          </a:xfrm>
        </p:grpSpPr>
        <p:sp>
          <p:nvSpPr>
            <p:cNvPr id="4" name="3 Serbest Form"/>
            <p:cNvSpPr/>
            <p:nvPr/>
          </p:nvSpPr>
          <p:spPr>
            <a:xfrm>
              <a:off x="1738377" y="2527886"/>
              <a:ext cx="83797" cy="224489"/>
            </a:xfrm>
            <a:custGeom>
              <a:avLst/>
              <a:gdLst/>
              <a:ahLst/>
              <a:cxnLst/>
              <a:rect l="0" t="0" r="0" b="0"/>
              <a:pathLst>
                <a:path w="83797" h="224489">
                  <a:moveTo>
                    <a:pt x="7342" y="20609"/>
                  </a:moveTo>
                  <a:lnTo>
                    <a:pt x="577" y="315"/>
                  </a:lnTo>
                  <a:lnTo>
                    <a:pt x="0" y="0"/>
                  </a:lnTo>
                  <a:lnTo>
                    <a:pt x="16684" y="61612"/>
                  </a:lnTo>
                  <a:lnTo>
                    <a:pt x="32994" y="120160"/>
                  </a:lnTo>
                  <a:lnTo>
                    <a:pt x="49850" y="173047"/>
                  </a:lnTo>
                  <a:lnTo>
                    <a:pt x="83796" y="224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1924113" y="2486565"/>
              <a:ext cx="203881" cy="208903"/>
            </a:xfrm>
            <a:custGeom>
              <a:avLst/>
              <a:gdLst/>
              <a:ahLst/>
              <a:cxnLst/>
              <a:rect l="0" t="0" r="0" b="0"/>
              <a:pathLst>
                <a:path w="203881" h="208903">
                  <a:moveTo>
                    <a:pt x="0" y="49187"/>
                  </a:moveTo>
                  <a:lnTo>
                    <a:pt x="40588" y="8600"/>
                  </a:lnTo>
                  <a:lnTo>
                    <a:pt x="53959" y="891"/>
                  </a:lnTo>
                  <a:lnTo>
                    <a:pt x="64290" y="0"/>
                  </a:lnTo>
                  <a:lnTo>
                    <a:pt x="72592" y="3653"/>
                  </a:lnTo>
                  <a:lnTo>
                    <a:pt x="78127" y="11752"/>
                  </a:lnTo>
                  <a:lnTo>
                    <a:pt x="84277" y="35853"/>
                  </a:lnTo>
                  <a:lnTo>
                    <a:pt x="78053" y="88713"/>
                  </a:lnTo>
                  <a:lnTo>
                    <a:pt x="63189" y="148447"/>
                  </a:lnTo>
                  <a:lnTo>
                    <a:pt x="59116" y="162083"/>
                  </a:lnTo>
                  <a:lnTo>
                    <a:pt x="59232" y="174005"/>
                  </a:lnTo>
                  <a:lnTo>
                    <a:pt x="66913" y="194803"/>
                  </a:lnTo>
                  <a:lnTo>
                    <a:pt x="75757" y="201481"/>
                  </a:lnTo>
                  <a:lnTo>
                    <a:pt x="100686" y="208902"/>
                  </a:lnTo>
                  <a:lnTo>
                    <a:pt x="139796" y="206316"/>
                  </a:lnTo>
                  <a:lnTo>
                    <a:pt x="186817" y="192757"/>
                  </a:lnTo>
                  <a:lnTo>
                    <a:pt x="203880" y="176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2127993" y="2350475"/>
              <a:ext cx="210898" cy="329058"/>
            </a:xfrm>
            <a:custGeom>
              <a:avLst/>
              <a:gdLst/>
              <a:ahLst/>
              <a:cxnLst/>
              <a:rect l="0" t="0" r="0" b="0"/>
              <a:pathLst>
                <a:path w="210898" h="329058">
                  <a:moveTo>
                    <a:pt x="25485" y="83337"/>
                  </a:moveTo>
                  <a:lnTo>
                    <a:pt x="39014" y="117160"/>
                  </a:lnTo>
                  <a:lnTo>
                    <a:pt x="56982" y="137541"/>
                  </a:lnTo>
                  <a:lnTo>
                    <a:pt x="117867" y="181785"/>
                  </a:lnTo>
                  <a:lnTo>
                    <a:pt x="177398" y="216228"/>
                  </a:lnTo>
                  <a:lnTo>
                    <a:pt x="197301" y="232541"/>
                  </a:lnTo>
                  <a:lnTo>
                    <a:pt x="208035" y="256781"/>
                  </a:lnTo>
                  <a:lnTo>
                    <a:pt x="210897" y="271174"/>
                  </a:lnTo>
                  <a:lnTo>
                    <a:pt x="209974" y="283601"/>
                  </a:lnTo>
                  <a:lnTo>
                    <a:pt x="201397" y="304959"/>
                  </a:lnTo>
                  <a:lnTo>
                    <a:pt x="184370" y="320116"/>
                  </a:lnTo>
                  <a:lnTo>
                    <a:pt x="173883" y="326139"/>
                  </a:lnTo>
                  <a:lnTo>
                    <a:pt x="150904" y="329057"/>
                  </a:lnTo>
                  <a:lnTo>
                    <a:pt x="126533" y="324218"/>
                  </a:lnTo>
                  <a:lnTo>
                    <a:pt x="101543" y="312629"/>
                  </a:lnTo>
                  <a:lnTo>
                    <a:pt x="93181" y="302742"/>
                  </a:lnTo>
                  <a:lnTo>
                    <a:pt x="83888" y="276655"/>
                  </a:lnTo>
                  <a:lnTo>
                    <a:pt x="85422" y="236893"/>
                  </a:lnTo>
                  <a:lnTo>
                    <a:pt x="95070" y="214825"/>
                  </a:lnTo>
                  <a:lnTo>
                    <a:pt x="124337" y="164056"/>
                  </a:lnTo>
                  <a:lnTo>
                    <a:pt x="147213" y="109664"/>
                  </a:lnTo>
                  <a:lnTo>
                    <a:pt x="161590" y="54243"/>
                  </a:lnTo>
                  <a:lnTo>
                    <a:pt x="162944" y="38456"/>
                  </a:lnTo>
                  <a:lnTo>
                    <a:pt x="159599" y="26516"/>
                  </a:lnTo>
                  <a:lnTo>
                    <a:pt x="153122" y="17140"/>
                  </a:lnTo>
                  <a:lnTo>
                    <a:pt x="144556" y="9473"/>
                  </a:lnTo>
                  <a:lnTo>
                    <a:pt x="116161" y="955"/>
                  </a:lnTo>
                  <a:lnTo>
                    <a:pt x="84191" y="0"/>
                  </a:lnTo>
                  <a:lnTo>
                    <a:pt x="60543" y="9015"/>
                  </a:lnTo>
                  <a:lnTo>
                    <a:pt x="31310" y="30010"/>
                  </a:lnTo>
                  <a:lnTo>
                    <a:pt x="11479" y="60929"/>
                  </a:lnTo>
                  <a:lnTo>
                    <a:pt x="0" y="108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1" name="10 Grup"/>
          <p:cNvGrpSpPr/>
          <p:nvPr/>
        </p:nvGrpSpPr>
        <p:grpSpPr>
          <a:xfrm>
            <a:off x="3491438" y="1560220"/>
            <a:ext cx="380208" cy="239900"/>
            <a:chOff x="3491438" y="1560220"/>
            <a:chExt cx="380208" cy="239900"/>
          </a:xfrm>
        </p:grpSpPr>
        <p:sp>
          <p:nvSpPr>
            <p:cNvPr id="8" name="7 Serbest Form"/>
            <p:cNvSpPr/>
            <p:nvPr/>
          </p:nvSpPr>
          <p:spPr>
            <a:xfrm>
              <a:off x="3491438" y="1631036"/>
              <a:ext cx="32127" cy="152911"/>
            </a:xfrm>
            <a:custGeom>
              <a:avLst/>
              <a:gdLst/>
              <a:ahLst/>
              <a:cxnLst/>
              <a:rect l="0" t="0" r="0" b="0"/>
              <a:pathLst>
                <a:path w="32127" h="152911">
                  <a:moveTo>
                    <a:pt x="0" y="0"/>
                  </a:moveTo>
                  <a:lnTo>
                    <a:pt x="13529" y="20294"/>
                  </a:lnTo>
                  <a:lnTo>
                    <a:pt x="24539" y="73962"/>
                  </a:lnTo>
                  <a:lnTo>
                    <a:pt x="32126" y="112528"/>
                  </a:lnTo>
                  <a:lnTo>
                    <a:pt x="25484" y="1529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3529665" y="1617630"/>
              <a:ext cx="140168" cy="179874"/>
            </a:xfrm>
            <a:custGeom>
              <a:avLst/>
              <a:gdLst/>
              <a:ahLst/>
              <a:cxnLst/>
              <a:rect l="0" t="0" r="0" b="0"/>
              <a:pathLst>
                <a:path w="140168" h="179874">
                  <a:moveTo>
                    <a:pt x="0" y="26149"/>
                  </a:moveTo>
                  <a:lnTo>
                    <a:pt x="13529" y="5855"/>
                  </a:lnTo>
                  <a:lnTo>
                    <a:pt x="23178" y="1293"/>
                  </a:lnTo>
                  <a:lnTo>
                    <a:pt x="49001" y="0"/>
                  </a:lnTo>
                  <a:lnTo>
                    <a:pt x="59568" y="4469"/>
                  </a:lnTo>
                  <a:lnTo>
                    <a:pt x="75085" y="20761"/>
                  </a:lnTo>
                  <a:lnTo>
                    <a:pt x="78373" y="31052"/>
                  </a:lnTo>
                  <a:lnTo>
                    <a:pt x="77253" y="81863"/>
                  </a:lnTo>
                  <a:lnTo>
                    <a:pt x="76692" y="129494"/>
                  </a:lnTo>
                  <a:lnTo>
                    <a:pt x="76612" y="146016"/>
                  </a:lnTo>
                  <a:lnTo>
                    <a:pt x="80808" y="158446"/>
                  </a:lnTo>
                  <a:lnTo>
                    <a:pt x="96795" y="176032"/>
                  </a:lnTo>
                  <a:lnTo>
                    <a:pt x="105589" y="179873"/>
                  </a:lnTo>
                  <a:lnTo>
                    <a:pt x="140167" y="179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3669832" y="1560220"/>
              <a:ext cx="201814" cy="239900"/>
            </a:xfrm>
            <a:custGeom>
              <a:avLst/>
              <a:gdLst/>
              <a:ahLst/>
              <a:cxnLst/>
              <a:rect l="0" t="0" r="0" b="0"/>
              <a:pathLst>
                <a:path w="201814" h="239900">
                  <a:moveTo>
                    <a:pt x="25485" y="58074"/>
                  </a:moveTo>
                  <a:lnTo>
                    <a:pt x="47247" y="87177"/>
                  </a:lnTo>
                  <a:lnTo>
                    <a:pt x="103128" y="130198"/>
                  </a:lnTo>
                  <a:lnTo>
                    <a:pt x="161902" y="155488"/>
                  </a:lnTo>
                  <a:lnTo>
                    <a:pt x="189470" y="170273"/>
                  </a:lnTo>
                  <a:lnTo>
                    <a:pt x="197105" y="179595"/>
                  </a:lnTo>
                  <a:lnTo>
                    <a:pt x="200779" y="190058"/>
                  </a:lnTo>
                  <a:lnTo>
                    <a:pt x="201813" y="201281"/>
                  </a:lnTo>
                  <a:lnTo>
                    <a:pt x="198254" y="210178"/>
                  </a:lnTo>
                  <a:lnTo>
                    <a:pt x="182974" y="223840"/>
                  </a:lnTo>
                  <a:lnTo>
                    <a:pt x="150491" y="239491"/>
                  </a:lnTo>
                  <a:lnTo>
                    <a:pt x="139971" y="239899"/>
                  </a:lnTo>
                  <a:lnTo>
                    <a:pt x="120730" y="232802"/>
                  </a:lnTo>
                  <a:lnTo>
                    <a:pt x="114467" y="224113"/>
                  </a:lnTo>
                  <a:lnTo>
                    <a:pt x="105652" y="184827"/>
                  </a:lnTo>
                  <a:lnTo>
                    <a:pt x="106449" y="124590"/>
                  </a:lnTo>
                  <a:lnTo>
                    <a:pt x="113855" y="98963"/>
                  </a:lnTo>
                  <a:lnTo>
                    <a:pt x="142908" y="43724"/>
                  </a:lnTo>
                  <a:lnTo>
                    <a:pt x="143410" y="32933"/>
                  </a:lnTo>
                  <a:lnTo>
                    <a:pt x="136417" y="13392"/>
                  </a:lnTo>
                  <a:lnTo>
                    <a:pt x="127756" y="7049"/>
                  </a:lnTo>
                  <a:lnTo>
                    <a:pt x="103031" y="0"/>
                  </a:lnTo>
                  <a:lnTo>
                    <a:pt x="64036" y="2797"/>
                  </a:lnTo>
                  <a:lnTo>
                    <a:pt x="42147" y="12741"/>
                  </a:lnTo>
                  <a:lnTo>
                    <a:pt x="17680" y="26708"/>
                  </a:lnTo>
                  <a:lnTo>
                    <a:pt x="0" y="32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4" name="13 Grup"/>
          <p:cNvGrpSpPr/>
          <p:nvPr/>
        </p:nvGrpSpPr>
        <p:grpSpPr>
          <a:xfrm>
            <a:off x="3389498" y="2403678"/>
            <a:ext cx="254850" cy="230199"/>
            <a:chOff x="3389498" y="2403678"/>
            <a:chExt cx="254850" cy="230199"/>
          </a:xfrm>
        </p:grpSpPr>
        <p:sp>
          <p:nvSpPr>
            <p:cNvPr id="12" name="11 Serbest Form"/>
            <p:cNvSpPr/>
            <p:nvPr/>
          </p:nvSpPr>
          <p:spPr>
            <a:xfrm>
              <a:off x="3389498" y="2419422"/>
              <a:ext cx="103499" cy="214455"/>
            </a:xfrm>
            <a:custGeom>
              <a:avLst/>
              <a:gdLst/>
              <a:ahLst/>
              <a:cxnLst/>
              <a:rect l="0" t="0" r="0" b="0"/>
              <a:pathLst>
                <a:path w="103499" h="214455">
                  <a:moveTo>
                    <a:pt x="0" y="65360"/>
                  </a:moveTo>
                  <a:lnTo>
                    <a:pt x="11588" y="36257"/>
                  </a:lnTo>
                  <a:lnTo>
                    <a:pt x="24500" y="18917"/>
                  </a:lnTo>
                  <a:lnTo>
                    <a:pt x="54454" y="0"/>
                  </a:lnTo>
                  <a:lnTo>
                    <a:pt x="63203" y="549"/>
                  </a:lnTo>
                  <a:lnTo>
                    <a:pt x="70452" y="5163"/>
                  </a:lnTo>
                  <a:lnTo>
                    <a:pt x="76700" y="12486"/>
                  </a:lnTo>
                  <a:lnTo>
                    <a:pt x="79450" y="21616"/>
                  </a:lnTo>
                  <a:lnTo>
                    <a:pt x="78730" y="43087"/>
                  </a:lnTo>
                  <a:lnTo>
                    <a:pt x="70364" y="79054"/>
                  </a:lnTo>
                  <a:lnTo>
                    <a:pt x="70979" y="90064"/>
                  </a:lnTo>
                  <a:lnTo>
                    <a:pt x="79212" y="109848"/>
                  </a:lnTo>
                  <a:lnTo>
                    <a:pt x="99768" y="136905"/>
                  </a:lnTo>
                  <a:lnTo>
                    <a:pt x="103324" y="148453"/>
                  </a:lnTo>
                  <a:lnTo>
                    <a:pt x="103498" y="176385"/>
                  </a:lnTo>
                  <a:lnTo>
                    <a:pt x="95081" y="200127"/>
                  </a:lnTo>
                  <a:lnTo>
                    <a:pt x="88873" y="210422"/>
                  </a:lnTo>
                  <a:lnTo>
                    <a:pt x="81902" y="214454"/>
                  </a:lnTo>
                  <a:lnTo>
                    <a:pt x="74423" y="214310"/>
                  </a:lnTo>
                  <a:lnTo>
                    <a:pt x="61393" y="208015"/>
                  </a:lnTo>
                  <a:lnTo>
                    <a:pt x="50970" y="1927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3516922" y="2403678"/>
              <a:ext cx="127426" cy="135782"/>
            </a:xfrm>
            <a:custGeom>
              <a:avLst/>
              <a:gdLst/>
              <a:ahLst/>
              <a:cxnLst/>
              <a:rect l="0" t="0" r="0" b="0"/>
              <a:pathLst>
                <a:path w="127426" h="135782">
                  <a:moveTo>
                    <a:pt x="0" y="42877"/>
                  </a:moveTo>
                  <a:lnTo>
                    <a:pt x="20294" y="9054"/>
                  </a:lnTo>
                  <a:lnTo>
                    <a:pt x="29104" y="1922"/>
                  </a:lnTo>
                  <a:lnTo>
                    <a:pt x="37808" y="0"/>
                  </a:lnTo>
                  <a:lnTo>
                    <a:pt x="46443" y="1549"/>
                  </a:lnTo>
                  <a:lnTo>
                    <a:pt x="52200" y="8246"/>
                  </a:lnTo>
                  <a:lnTo>
                    <a:pt x="58596" y="30789"/>
                  </a:lnTo>
                  <a:lnTo>
                    <a:pt x="53945" y="82649"/>
                  </a:lnTo>
                  <a:lnTo>
                    <a:pt x="52293" y="113411"/>
                  </a:lnTo>
                  <a:lnTo>
                    <a:pt x="57515" y="123880"/>
                  </a:lnTo>
                  <a:lnTo>
                    <a:pt x="66660" y="130859"/>
                  </a:lnTo>
                  <a:lnTo>
                    <a:pt x="78420" y="135511"/>
                  </a:lnTo>
                  <a:lnTo>
                    <a:pt x="89092" y="135781"/>
                  </a:lnTo>
                  <a:lnTo>
                    <a:pt x="127425" y="1193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7" name="16 Grup"/>
          <p:cNvGrpSpPr/>
          <p:nvPr/>
        </p:nvGrpSpPr>
        <p:grpSpPr>
          <a:xfrm>
            <a:off x="3389498" y="798895"/>
            <a:ext cx="344047" cy="234421"/>
            <a:chOff x="3389498" y="798895"/>
            <a:chExt cx="344047" cy="234421"/>
          </a:xfrm>
        </p:grpSpPr>
        <p:sp>
          <p:nvSpPr>
            <p:cNvPr id="15" name="14 Serbest Form"/>
            <p:cNvSpPr/>
            <p:nvPr/>
          </p:nvSpPr>
          <p:spPr>
            <a:xfrm>
              <a:off x="3389498" y="818396"/>
              <a:ext cx="130355" cy="214920"/>
            </a:xfrm>
            <a:custGeom>
              <a:avLst/>
              <a:gdLst/>
              <a:ahLst/>
              <a:cxnLst/>
              <a:rect l="0" t="0" r="0" b="0"/>
              <a:pathLst>
                <a:path w="130355" h="214920">
                  <a:moveTo>
                    <a:pt x="0" y="48092"/>
                  </a:moveTo>
                  <a:lnTo>
                    <a:pt x="27058" y="14269"/>
                  </a:lnTo>
                  <a:lnTo>
                    <a:pt x="39276" y="5722"/>
                  </a:lnTo>
                  <a:lnTo>
                    <a:pt x="64178" y="0"/>
                  </a:lnTo>
                  <a:lnTo>
                    <a:pt x="72518" y="4704"/>
                  </a:lnTo>
                  <a:lnTo>
                    <a:pt x="78078" y="13503"/>
                  </a:lnTo>
                  <a:lnTo>
                    <a:pt x="82840" y="36967"/>
                  </a:lnTo>
                  <a:lnTo>
                    <a:pt x="81807" y="72640"/>
                  </a:lnTo>
                  <a:lnTo>
                    <a:pt x="91104" y="92510"/>
                  </a:lnTo>
                  <a:lnTo>
                    <a:pt x="129696" y="152346"/>
                  </a:lnTo>
                  <a:lnTo>
                    <a:pt x="130354" y="162901"/>
                  </a:lnTo>
                  <a:lnTo>
                    <a:pt x="123535" y="182180"/>
                  </a:lnTo>
                  <a:lnTo>
                    <a:pt x="103776" y="208954"/>
                  </a:lnTo>
                  <a:lnTo>
                    <a:pt x="98916" y="213382"/>
                  </a:lnTo>
                  <a:lnTo>
                    <a:pt x="95677" y="214919"/>
                  </a:lnTo>
                  <a:lnTo>
                    <a:pt x="89197" y="213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Serbest Form"/>
            <p:cNvSpPr/>
            <p:nvPr/>
          </p:nvSpPr>
          <p:spPr>
            <a:xfrm>
              <a:off x="3529665" y="798895"/>
              <a:ext cx="203880" cy="137811"/>
            </a:xfrm>
            <a:custGeom>
              <a:avLst/>
              <a:gdLst/>
              <a:ahLst/>
              <a:cxnLst/>
              <a:rect l="0" t="0" r="0" b="0"/>
              <a:pathLst>
                <a:path w="203880" h="137811">
                  <a:moveTo>
                    <a:pt x="0" y="29365"/>
                  </a:moveTo>
                  <a:lnTo>
                    <a:pt x="47352" y="2307"/>
                  </a:lnTo>
                  <a:lnTo>
                    <a:pt x="61300" y="0"/>
                  </a:lnTo>
                  <a:lnTo>
                    <a:pt x="70599" y="4125"/>
                  </a:lnTo>
                  <a:lnTo>
                    <a:pt x="76798" y="12539"/>
                  </a:lnTo>
                  <a:lnTo>
                    <a:pt x="79516" y="22395"/>
                  </a:lnTo>
                  <a:lnTo>
                    <a:pt x="77479" y="72508"/>
                  </a:lnTo>
                  <a:lnTo>
                    <a:pt x="79742" y="100926"/>
                  </a:lnTo>
                  <a:lnTo>
                    <a:pt x="90186" y="122995"/>
                  </a:lnTo>
                  <a:lnTo>
                    <a:pt x="99767" y="130012"/>
                  </a:lnTo>
                  <a:lnTo>
                    <a:pt x="125515" y="137810"/>
                  </a:lnTo>
                  <a:lnTo>
                    <a:pt x="165086" y="135435"/>
                  </a:lnTo>
                  <a:lnTo>
                    <a:pt x="203879" y="1185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8" name="17 Serbest Form"/>
          <p:cNvSpPr/>
          <p:nvPr/>
        </p:nvSpPr>
        <p:spPr>
          <a:xfrm>
            <a:off x="4909313" y="2849708"/>
            <a:ext cx="126261" cy="222407"/>
          </a:xfrm>
          <a:custGeom>
            <a:avLst/>
            <a:gdLst/>
            <a:ahLst/>
            <a:cxnLst/>
            <a:rect l="0" t="0" r="0" b="0"/>
            <a:pathLst>
              <a:path w="126261" h="222407">
                <a:moveTo>
                  <a:pt x="22024" y="81061"/>
                </a:moveTo>
                <a:lnTo>
                  <a:pt x="1731" y="87825"/>
                </a:lnTo>
                <a:lnTo>
                  <a:pt x="0" y="92649"/>
                </a:lnTo>
                <a:lnTo>
                  <a:pt x="3094" y="98698"/>
                </a:lnTo>
                <a:lnTo>
                  <a:pt x="17858" y="111553"/>
                </a:lnTo>
                <a:lnTo>
                  <a:pt x="74124" y="135819"/>
                </a:lnTo>
                <a:lnTo>
                  <a:pt x="91430" y="152120"/>
                </a:lnTo>
                <a:lnTo>
                  <a:pt x="98027" y="162413"/>
                </a:lnTo>
                <a:lnTo>
                  <a:pt x="101582" y="185177"/>
                </a:lnTo>
                <a:lnTo>
                  <a:pt x="100548" y="197194"/>
                </a:lnTo>
                <a:lnTo>
                  <a:pt x="95611" y="206621"/>
                </a:lnTo>
                <a:lnTo>
                  <a:pt x="78799" y="220871"/>
                </a:lnTo>
                <a:lnTo>
                  <a:pt x="68369" y="222406"/>
                </a:lnTo>
                <a:lnTo>
                  <a:pt x="45453" y="216560"/>
                </a:lnTo>
                <a:lnTo>
                  <a:pt x="39060" y="209621"/>
                </a:lnTo>
                <a:lnTo>
                  <a:pt x="36213" y="200748"/>
                </a:lnTo>
                <a:lnTo>
                  <a:pt x="35731" y="190584"/>
                </a:lnTo>
                <a:lnTo>
                  <a:pt x="42746" y="171741"/>
                </a:lnTo>
                <a:lnTo>
                  <a:pt x="82662" y="115643"/>
                </a:lnTo>
                <a:lnTo>
                  <a:pt x="101343" y="83756"/>
                </a:lnTo>
                <a:lnTo>
                  <a:pt x="121037" y="52599"/>
                </a:lnTo>
                <a:lnTo>
                  <a:pt x="126260" y="40849"/>
                </a:lnTo>
                <a:lnTo>
                  <a:pt x="125495" y="31599"/>
                </a:lnTo>
                <a:lnTo>
                  <a:pt x="120737" y="24017"/>
                </a:lnTo>
                <a:lnTo>
                  <a:pt x="104124" y="11817"/>
                </a:lnTo>
                <a:lnTo>
                  <a:pt x="82582" y="1676"/>
                </a:lnTo>
                <a:lnTo>
                  <a:pt x="58850" y="0"/>
                </a:lnTo>
                <a:lnTo>
                  <a:pt x="38391" y="3974"/>
                </a:lnTo>
                <a:lnTo>
                  <a:pt x="32936" y="7017"/>
                </a:lnTo>
                <a:lnTo>
                  <a:pt x="22024" y="1734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Serbest Form"/>
          <p:cNvSpPr/>
          <p:nvPr/>
        </p:nvSpPr>
        <p:spPr>
          <a:xfrm>
            <a:off x="4918809" y="228093"/>
            <a:ext cx="147800" cy="182513"/>
          </a:xfrm>
          <a:custGeom>
            <a:avLst/>
            <a:gdLst/>
            <a:ahLst/>
            <a:cxnLst/>
            <a:rect l="0" t="0" r="0" b="0"/>
            <a:pathLst>
              <a:path w="147800" h="182513">
                <a:moveTo>
                  <a:pt x="50756" y="1271"/>
                </a:moveTo>
                <a:lnTo>
                  <a:pt x="23698" y="8036"/>
                </a:lnTo>
                <a:lnTo>
                  <a:pt x="14311" y="14276"/>
                </a:lnTo>
                <a:lnTo>
                  <a:pt x="106" y="32536"/>
                </a:lnTo>
                <a:lnTo>
                  <a:pt x="0" y="40520"/>
                </a:lnTo>
                <a:lnTo>
                  <a:pt x="4176" y="47259"/>
                </a:lnTo>
                <a:lnTo>
                  <a:pt x="20143" y="58522"/>
                </a:lnTo>
                <a:lnTo>
                  <a:pt x="77243" y="81682"/>
                </a:lnTo>
                <a:lnTo>
                  <a:pt x="117235" y="109079"/>
                </a:lnTo>
                <a:lnTo>
                  <a:pt x="135048" y="125169"/>
                </a:lnTo>
                <a:lnTo>
                  <a:pt x="139514" y="134839"/>
                </a:lnTo>
                <a:lnTo>
                  <a:pt x="140702" y="156911"/>
                </a:lnTo>
                <a:lnTo>
                  <a:pt x="136205" y="165912"/>
                </a:lnTo>
                <a:lnTo>
                  <a:pt x="119881" y="179688"/>
                </a:lnTo>
                <a:lnTo>
                  <a:pt x="109582" y="182512"/>
                </a:lnTo>
                <a:lnTo>
                  <a:pt x="86811" y="181875"/>
                </a:lnTo>
                <a:lnTo>
                  <a:pt x="80456" y="176891"/>
                </a:lnTo>
                <a:lnTo>
                  <a:pt x="77635" y="169321"/>
                </a:lnTo>
                <a:lnTo>
                  <a:pt x="77170" y="160027"/>
                </a:lnTo>
                <a:lnTo>
                  <a:pt x="84205" y="142149"/>
                </a:lnTo>
                <a:lnTo>
                  <a:pt x="127910" y="86755"/>
                </a:lnTo>
                <a:lnTo>
                  <a:pt x="136172" y="75250"/>
                </a:lnTo>
                <a:lnTo>
                  <a:pt x="145352" y="47365"/>
                </a:lnTo>
                <a:lnTo>
                  <a:pt x="147799" y="32000"/>
                </a:lnTo>
                <a:lnTo>
                  <a:pt x="145184" y="20341"/>
                </a:lnTo>
                <a:lnTo>
                  <a:pt x="139193" y="11153"/>
                </a:lnTo>
                <a:lnTo>
                  <a:pt x="130951" y="3612"/>
                </a:lnTo>
                <a:lnTo>
                  <a:pt x="121209" y="0"/>
                </a:lnTo>
                <a:lnTo>
                  <a:pt x="63498" y="12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Serbest Form"/>
          <p:cNvSpPr/>
          <p:nvPr/>
        </p:nvSpPr>
        <p:spPr>
          <a:xfrm>
            <a:off x="6028568" y="3130953"/>
            <a:ext cx="151533" cy="218520"/>
          </a:xfrm>
          <a:custGeom>
            <a:avLst/>
            <a:gdLst/>
            <a:ahLst/>
            <a:cxnLst/>
            <a:rect l="0" t="0" r="0" b="0"/>
            <a:pathLst>
              <a:path w="151533" h="218520">
                <a:moveTo>
                  <a:pt x="24107" y="54665"/>
                </a:moveTo>
                <a:lnTo>
                  <a:pt x="30871" y="34372"/>
                </a:lnTo>
                <a:lnTo>
                  <a:pt x="45519" y="20633"/>
                </a:lnTo>
                <a:lnTo>
                  <a:pt x="89532" y="276"/>
                </a:lnTo>
                <a:lnTo>
                  <a:pt x="100288" y="0"/>
                </a:lnTo>
                <a:lnTo>
                  <a:pt x="119790" y="7244"/>
                </a:lnTo>
                <a:lnTo>
                  <a:pt x="124707" y="14556"/>
                </a:lnTo>
                <a:lnTo>
                  <a:pt x="126395" y="34007"/>
                </a:lnTo>
                <a:lnTo>
                  <a:pt x="118650" y="53035"/>
                </a:lnTo>
                <a:lnTo>
                  <a:pt x="84514" y="115578"/>
                </a:lnTo>
                <a:lnTo>
                  <a:pt x="44909" y="169241"/>
                </a:lnTo>
                <a:lnTo>
                  <a:pt x="0" y="218519"/>
                </a:lnTo>
                <a:lnTo>
                  <a:pt x="10986" y="210660"/>
                </a:lnTo>
                <a:lnTo>
                  <a:pt x="41929" y="200151"/>
                </a:lnTo>
                <a:lnTo>
                  <a:pt x="102404" y="195883"/>
                </a:lnTo>
                <a:lnTo>
                  <a:pt x="129697" y="193883"/>
                </a:lnTo>
                <a:lnTo>
                  <a:pt x="136976" y="191368"/>
                </a:lnTo>
                <a:lnTo>
                  <a:pt x="151532" y="18209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Serbest Form"/>
          <p:cNvSpPr/>
          <p:nvPr/>
        </p:nvSpPr>
        <p:spPr>
          <a:xfrm>
            <a:off x="6167357" y="94511"/>
            <a:ext cx="191138" cy="213617"/>
          </a:xfrm>
          <a:custGeom>
            <a:avLst/>
            <a:gdLst/>
            <a:ahLst/>
            <a:cxnLst/>
            <a:rect l="0" t="0" r="0" b="0"/>
            <a:pathLst>
              <a:path w="191138" h="213617">
                <a:moveTo>
                  <a:pt x="0" y="32913"/>
                </a:moveTo>
                <a:lnTo>
                  <a:pt x="6765" y="12620"/>
                </a:lnTo>
                <a:lnTo>
                  <a:pt x="14421" y="6642"/>
                </a:lnTo>
                <a:lnTo>
                  <a:pt x="38029" y="0"/>
                </a:lnTo>
                <a:lnTo>
                  <a:pt x="76396" y="3025"/>
                </a:lnTo>
                <a:lnTo>
                  <a:pt x="84910" y="10156"/>
                </a:lnTo>
                <a:lnTo>
                  <a:pt x="94371" y="33182"/>
                </a:lnTo>
                <a:lnTo>
                  <a:pt x="94801" y="58517"/>
                </a:lnTo>
                <a:lnTo>
                  <a:pt x="88856" y="83936"/>
                </a:lnTo>
                <a:lnTo>
                  <a:pt x="65743" y="134864"/>
                </a:lnTo>
                <a:lnTo>
                  <a:pt x="47124" y="185825"/>
                </a:lnTo>
                <a:lnTo>
                  <a:pt x="48406" y="195735"/>
                </a:lnTo>
                <a:lnTo>
                  <a:pt x="53508" y="203758"/>
                </a:lnTo>
                <a:lnTo>
                  <a:pt x="61157" y="210522"/>
                </a:lnTo>
                <a:lnTo>
                  <a:pt x="70504" y="213616"/>
                </a:lnTo>
                <a:lnTo>
                  <a:pt x="92216" y="213277"/>
                </a:lnTo>
                <a:lnTo>
                  <a:pt x="153307" y="197706"/>
                </a:lnTo>
                <a:lnTo>
                  <a:pt x="191137" y="18582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Serbest Form"/>
          <p:cNvSpPr/>
          <p:nvPr/>
        </p:nvSpPr>
        <p:spPr>
          <a:xfrm>
            <a:off x="2255418" y="5249899"/>
            <a:ext cx="496957" cy="50971"/>
          </a:xfrm>
          <a:custGeom>
            <a:avLst/>
            <a:gdLst/>
            <a:ahLst/>
            <a:cxnLst/>
            <a:rect l="0" t="0" r="0" b="0"/>
            <a:pathLst>
              <a:path w="496957" h="50971">
                <a:moveTo>
                  <a:pt x="0" y="50970"/>
                </a:moveTo>
                <a:lnTo>
                  <a:pt x="55444" y="50970"/>
                </a:lnTo>
                <a:lnTo>
                  <a:pt x="113049" y="44206"/>
                </a:lnTo>
                <a:lnTo>
                  <a:pt x="166745" y="48165"/>
                </a:lnTo>
                <a:lnTo>
                  <a:pt x="213957" y="50139"/>
                </a:lnTo>
                <a:lnTo>
                  <a:pt x="276871" y="47030"/>
                </a:lnTo>
                <a:lnTo>
                  <a:pt x="337384" y="39966"/>
                </a:lnTo>
                <a:lnTo>
                  <a:pt x="387064" y="31978"/>
                </a:lnTo>
                <a:lnTo>
                  <a:pt x="437652" y="20644"/>
                </a:lnTo>
                <a:lnTo>
                  <a:pt x="493499" y="3698"/>
                </a:lnTo>
                <a:lnTo>
                  <a:pt x="496956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30" name="29 Grup"/>
          <p:cNvGrpSpPr/>
          <p:nvPr/>
        </p:nvGrpSpPr>
        <p:grpSpPr>
          <a:xfrm>
            <a:off x="7288695" y="3059753"/>
            <a:ext cx="1066821" cy="1107037"/>
            <a:chOff x="7288695" y="3059753"/>
            <a:chExt cx="1066821" cy="1107037"/>
          </a:xfrm>
        </p:grpSpPr>
        <p:sp>
          <p:nvSpPr>
            <p:cNvPr id="23" name="22 Serbest Form"/>
            <p:cNvSpPr/>
            <p:nvPr/>
          </p:nvSpPr>
          <p:spPr>
            <a:xfrm>
              <a:off x="7453561" y="3127044"/>
              <a:ext cx="204667" cy="388491"/>
            </a:xfrm>
            <a:custGeom>
              <a:avLst/>
              <a:gdLst/>
              <a:ahLst/>
              <a:cxnLst/>
              <a:rect l="0" t="0" r="0" b="0"/>
              <a:pathLst>
                <a:path w="204667" h="388491">
                  <a:moveTo>
                    <a:pt x="13528" y="96802"/>
                  </a:moveTo>
                  <a:lnTo>
                    <a:pt x="0" y="76508"/>
                  </a:lnTo>
                  <a:lnTo>
                    <a:pt x="262" y="66283"/>
                  </a:lnTo>
                  <a:lnTo>
                    <a:pt x="11880" y="43594"/>
                  </a:lnTo>
                  <a:lnTo>
                    <a:pt x="35536" y="13706"/>
                  </a:lnTo>
                  <a:lnTo>
                    <a:pt x="59650" y="3237"/>
                  </a:lnTo>
                  <a:lnTo>
                    <a:pt x="87829" y="0"/>
                  </a:lnTo>
                  <a:lnTo>
                    <a:pt x="114511" y="3281"/>
                  </a:lnTo>
                  <a:lnTo>
                    <a:pt x="124740" y="8969"/>
                  </a:lnTo>
                  <a:lnTo>
                    <a:pt x="139883" y="26617"/>
                  </a:lnTo>
                  <a:lnTo>
                    <a:pt x="143781" y="56170"/>
                  </a:lnTo>
                  <a:lnTo>
                    <a:pt x="138015" y="112607"/>
                  </a:lnTo>
                  <a:lnTo>
                    <a:pt x="123566" y="166613"/>
                  </a:lnTo>
                  <a:lnTo>
                    <a:pt x="100078" y="222914"/>
                  </a:lnTo>
                  <a:lnTo>
                    <a:pt x="71632" y="274937"/>
                  </a:lnTo>
                  <a:lnTo>
                    <a:pt x="30339" y="332110"/>
                  </a:lnTo>
                  <a:lnTo>
                    <a:pt x="27567" y="342871"/>
                  </a:lnTo>
                  <a:lnTo>
                    <a:pt x="32039" y="366155"/>
                  </a:lnTo>
                  <a:lnTo>
                    <a:pt x="40028" y="374063"/>
                  </a:lnTo>
                  <a:lnTo>
                    <a:pt x="64005" y="382849"/>
                  </a:lnTo>
                  <a:lnTo>
                    <a:pt x="125544" y="388490"/>
                  </a:lnTo>
                  <a:lnTo>
                    <a:pt x="171154" y="388051"/>
                  </a:lnTo>
                  <a:lnTo>
                    <a:pt x="204666" y="3771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7692568" y="3147238"/>
              <a:ext cx="178993" cy="280410"/>
            </a:xfrm>
            <a:custGeom>
              <a:avLst/>
              <a:gdLst/>
              <a:ahLst/>
              <a:cxnLst/>
              <a:rect l="0" t="0" r="0" b="0"/>
              <a:pathLst>
                <a:path w="178993" h="280410">
                  <a:moveTo>
                    <a:pt x="54856" y="63865"/>
                  </a:moveTo>
                  <a:lnTo>
                    <a:pt x="21034" y="84159"/>
                  </a:lnTo>
                  <a:lnTo>
                    <a:pt x="11070" y="98632"/>
                  </a:lnTo>
                  <a:lnTo>
                    <a:pt x="0" y="137366"/>
                  </a:lnTo>
                  <a:lnTo>
                    <a:pt x="532" y="193404"/>
                  </a:lnTo>
                  <a:lnTo>
                    <a:pt x="9657" y="239111"/>
                  </a:lnTo>
                  <a:lnTo>
                    <a:pt x="28092" y="272790"/>
                  </a:lnTo>
                  <a:lnTo>
                    <a:pt x="38429" y="278187"/>
                  </a:lnTo>
                  <a:lnTo>
                    <a:pt x="65018" y="280409"/>
                  </a:lnTo>
                  <a:lnTo>
                    <a:pt x="105061" y="266935"/>
                  </a:lnTo>
                  <a:lnTo>
                    <a:pt x="137062" y="238244"/>
                  </a:lnTo>
                  <a:lnTo>
                    <a:pt x="163071" y="190497"/>
                  </a:lnTo>
                  <a:lnTo>
                    <a:pt x="175960" y="151411"/>
                  </a:lnTo>
                  <a:lnTo>
                    <a:pt x="178992" y="106008"/>
                  </a:lnTo>
                  <a:lnTo>
                    <a:pt x="168049" y="51896"/>
                  </a:lnTo>
                  <a:lnTo>
                    <a:pt x="158965" y="27397"/>
                  </a:lnTo>
                  <a:lnTo>
                    <a:pt x="145490" y="7070"/>
                  </a:lnTo>
                  <a:lnTo>
                    <a:pt x="133685" y="1932"/>
                  </a:lnTo>
                  <a:lnTo>
                    <a:pt x="101690" y="0"/>
                  </a:lnTo>
                  <a:lnTo>
                    <a:pt x="71423" y="11411"/>
                  </a:lnTo>
                  <a:lnTo>
                    <a:pt x="34280" y="41716"/>
                  </a:lnTo>
                  <a:lnTo>
                    <a:pt x="24149" y="53347"/>
                  </a:lnTo>
                  <a:lnTo>
                    <a:pt x="18810" y="63932"/>
                  </a:lnTo>
                  <a:lnTo>
                    <a:pt x="16629" y="1020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Serbest Form"/>
            <p:cNvSpPr/>
            <p:nvPr/>
          </p:nvSpPr>
          <p:spPr>
            <a:xfrm>
              <a:off x="7933596" y="3059753"/>
              <a:ext cx="147359" cy="406358"/>
            </a:xfrm>
            <a:custGeom>
              <a:avLst/>
              <a:gdLst/>
              <a:ahLst/>
              <a:cxnLst/>
              <a:rect l="0" t="0" r="0" b="0"/>
              <a:pathLst>
                <a:path w="147359" h="406358">
                  <a:moveTo>
                    <a:pt x="17708" y="113123"/>
                  </a:moveTo>
                  <a:lnTo>
                    <a:pt x="45430" y="171102"/>
                  </a:lnTo>
                  <a:lnTo>
                    <a:pt x="94358" y="231077"/>
                  </a:lnTo>
                  <a:lnTo>
                    <a:pt x="102788" y="242729"/>
                  </a:lnTo>
                  <a:lnTo>
                    <a:pt x="112154" y="270777"/>
                  </a:lnTo>
                  <a:lnTo>
                    <a:pt x="114901" y="300705"/>
                  </a:lnTo>
                  <a:lnTo>
                    <a:pt x="111403" y="328165"/>
                  </a:lnTo>
                  <a:lnTo>
                    <a:pt x="94709" y="367504"/>
                  </a:lnTo>
                  <a:lnTo>
                    <a:pt x="65064" y="399297"/>
                  </a:lnTo>
                  <a:lnTo>
                    <a:pt x="52111" y="404429"/>
                  </a:lnTo>
                  <a:lnTo>
                    <a:pt x="22615" y="406357"/>
                  </a:lnTo>
                  <a:lnTo>
                    <a:pt x="12484" y="400641"/>
                  </a:lnTo>
                  <a:lnTo>
                    <a:pt x="5730" y="391167"/>
                  </a:lnTo>
                  <a:lnTo>
                    <a:pt x="1228" y="379188"/>
                  </a:lnTo>
                  <a:lnTo>
                    <a:pt x="0" y="354551"/>
                  </a:lnTo>
                  <a:lnTo>
                    <a:pt x="14485" y="291428"/>
                  </a:lnTo>
                  <a:lnTo>
                    <a:pt x="34429" y="240530"/>
                  </a:lnTo>
                  <a:lnTo>
                    <a:pt x="64692" y="178248"/>
                  </a:lnTo>
                  <a:lnTo>
                    <a:pt x="103252" y="124094"/>
                  </a:lnTo>
                  <a:lnTo>
                    <a:pt x="135125" y="61920"/>
                  </a:lnTo>
                  <a:lnTo>
                    <a:pt x="142708" y="49255"/>
                  </a:lnTo>
                  <a:lnTo>
                    <a:pt x="147358" y="23856"/>
                  </a:lnTo>
                  <a:lnTo>
                    <a:pt x="146616" y="11137"/>
                  </a:lnTo>
                  <a:lnTo>
                    <a:pt x="141875" y="4073"/>
                  </a:lnTo>
                  <a:lnTo>
                    <a:pt x="134466" y="780"/>
                  </a:lnTo>
                  <a:lnTo>
                    <a:pt x="125279" y="0"/>
                  </a:lnTo>
                  <a:lnTo>
                    <a:pt x="103745" y="6685"/>
                  </a:lnTo>
                  <a:lnTo>
                    <a:pt x="71517" y="26368"/>
                  </a:lnTo>
                  <a:lnTo>
                    <a:pt x="44034" y="53910"/>
                  </a:lnTo>
                  <a:lnTo>
                    <a:pt x="25508" y="81420"/>
                  </a:lnTo>
                  <a:lnTo>
                    <a:pt x="17708" y="1003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7903876" y="3631605"/>
              <a:ext cx="167619" cy="369533"/>
            </a:xfrm>
            <a:custGeom>
              <a:avLst/>
              <a:gdLst/>
              <a:ahLst/>
              <a:cxnLst/>
              <a:rect l="0" t="0" r="0" b="0"/>
              <a:pathLst>
                <a:path w="167619" h="369533">
                  <a:moveTo>
                    <a:pt x="34685" y="0"/>
                  </a:moveTo>
                  <a:lnTo>
                    <a:pt x="14391" y="54116"/>
                  </a:lnTo>
                  <a:lnTo>
                    <a:pt x="4428" y="99562"/>
                  </a:lnTo>
                  <a:lnTo>
                    <a:pt x="0" y="143358"/>
                  </a:lnTo>
                  <a:lnTo>
                    <a:pt x="339" y="204982"/>
                  </a:lnTo>
                  <a:lnTo>
                    <a:pt x="17115" y="249985"/>
                  </a:lnTo>
                  <a:lnTo>
                    <a:pt x="32068" y="272037"/>
                  </a:lnTo>
                  <a:lnTo>
                    <a:pt x="41435" y="277634"/>
                  </a:lnTo>
                  <a:lnTo>
                    <a:pt x="63171" y="280078"/>
                  </a:lnTo>
                  <a:lnTo>
                    <a:pt x="83213" y="272669"/>
                  </a:lnTo>
                  <a:lnTo>
                    <a:pt x="92522" y="266729"/>
                  </a:lnTo>
                  <a:lnTo>
                    <a:pt x="119153" y="231311"/>
                  </a:lnTo>
                  <a:lnTo>
                    <a:pt x="143347" y="178779"/>
                  </a:lnTo>
                  <a:lnTo>
                    <a:pt x="161761" y="127500"/>
                  </a:lnTo>
                  <a:lnTo>
                    <a:pt x="167618" y="110468"/>
                  </a:lnTo>
                  <a:lnTo>
                    <a:pt x="164371" y="126176"/>
                  </a:lnTo>
                  <a:lnTo>
                    <a:pt x="158782" y="177728"/>
                  </a:lnTo>
                  <a:lnTo>
                    <a:pt x="151227" y="235997"/>
                  </a:lnTo>
                  <a:lnTo>
                    <a:pt x="149919" y="285288"/>
                  </a:lnTo>
                  <a:lnTo>
                    <a:pt x="155750" y="348212"/>
                  </a:lnTo>
                  <a:lnTo>
                    <a:pt x="149368" y="369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7352407" y="3873712"/>
              <a:ext cx="35763" cy="293078"/>
            </a:xfrm>
            <a:custGeom>
              <a:avLst/>
              <a:gdLst/>
              <a:ahLst/>
              <a:cxnLst/>
              <a:rect l="0" t="0" r="0" b="0"/>
              <a:pathLst>
                <a:path w="35763" h="293078">
                  <a:moveTo>
                    <a:pt x="0" y="0"/>
                  </a:moveTo>
                  <a:lnTo>
                    <a:pt x="26272" y="58206"/>
                  </a:lnTo>
                  <a:lnTo>
                    <a:pt x="34686" y="111478"/>
                  </a:lnTo>
                  <a:lnTo>
                    <a:pt x="35762" y="168635"/>
                  </a:lnTo>
                  <a:lnTo>
                    <a:pt x="24160" y="231213"/>
                  </a:lnTo>
                  <a:lnTo>
                    <a:pt x="12743" y="2930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Serbest Form"/>
            <p:cNvSpPr/>
            <p:nvPr/>
          </p:nvSpPr>
          <p:spPr>
            <a:xfrm>
              <a:off x="7288695" y="3962909"/>
              <a:ext cx="89199" cy="38229"/>
            </a:xfrm>
            <a:custGeom>
              <a:avLst/>
              <a:gdLst/>
              <a:ahLst/>
              <a:cxnLst/>
              <a:rect l="0" t="0" r="0" b="0"/>
              <a:pathLst>
                <a:path w="89199" h="38229">
                  <a:moveTo>
                    <a:pt x="0" y="38228"/>
                  </a:moveTo>
                  <a:lnTo>
                    <a:pt x="61300" y="11956"/>
                  </a:lnTo>
                  <a:lnTo>
                    <a:pt x="891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Serbest Form"/>
            <p:cNvSpPr/>
            <p:nvPr/>
          </p:nvSpPr>
          <p:spPr>
            <a:xfrm>
              <a:off x="7288695" y="3911939"/>
              <a:ext cx="1066821" cy="242108"/>
            </a:xfrm>
            <a:custGeom>
              <a:avLst/>
              <a:gdLst/>
              <a:ahLst/>
              <a:cxnLst/>
              <a:rect l="0" t="0" r="0" b="0"/>
              <a:pathLst>
                <a:path w="1066821" h="242108">
                  <a:moveTo>
                    <a:pt x="0" y="242107"/>
                  </a:moveTo>
                  <a:lnTo>
                    <a:pt x="25485" y="237860"/>
                  </a:lnTo>
                  <a:lnTo>
                    <a:pt x="67960" y="230781"/>
                  </a:lnTo>
                  <a:lnTo>
                    <a:pt x="121761" y="221814"/>
                  </a:lnTo>
                  <a:lnTo>
                    <a:pt x="164708" y="214420"/>
                  </a:lnTo>
                  <a:lnTo>
                    <a:pt x="200419" y="208075"/>
                  </a:lnTo>
                  <a:lnTo>
                    <a:pt x="260391" y="198665"/>
                  </a:lnTo>
                  <a:lnTo>
                    <a:pt x="315361" y="194483"/>
                  </a:lnTo>
                  <a:lnTo>
                    <a:pt x="368109" y="188849"/>
                  </a:lnTo>
                  <a:lnTo>
                    <a:pt x="417038" y="183041"/>
                  </a:lnTo>
                  <a:lnTo>
                    <a:pt x="457662" y="180460"/>
                  </a:lnTo>
                  <a:lnTo>
                    <a:pt x="505921" y="175537"/>
                  </a:lnTo>
                  <a:lnTo>
                    <a:pt x="556158" y="168630"/>
                  </a:lnTo>
                  <a:lnTo>
                    <a:pt x="597363" y="160841"/>
                  </a:lnTo>
                  <a:lnTo>
                    <a:pt x="645881" y="152659"/>
                  </a:lnTo>
                  <a:lnTo>
                    <a:pt x="694818" y="144303"/>
                  </a:lnTo>
                  <a:lnTo>
                    <a:pt x="746247" y="131640"/>
                  </a:lnTo>
                  <a:lnTo>
                    <a:pt x="801678" y="114676"/>
                  </a:lnTo>
                  <a:lnTo>
                    <a:pt x="853528" y="97691"/>
                  </a:lnTo>
                  <a:lnTo>
                    <a:pt x="906089" y="80702"/>
                  </a:lnTo>
                  <a:lnTo>
                    <a:pt x="969538" y="59937"/>
                  </a:lnTo>
                  <a:lnTo>
                    <a:pt x="1029842" y="35751"/>
                  </a:lnTo>
                  <a:lnTo>
                    <a:pt x="1062923" y="14998"/>
                  </a:lnTo>
                  <a:lnTo>
                    <a:pt x="1066820" y="9999"/>
                  </a:lnTo>
                  <a:lnTo>
                    <a:pt x="1066587" y="6666"/>
                  </a:lnTo>
                  <a:lnTo>
                    <a:pt x="10576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4" name="33 Grup"/>
          <p:cNvGrpSpPr/>
          <p:nvPr/>
        </p:nvGrpSpPr>
        <p:grpSpPr>
          <a:xfrm>
            <a:off x="7282870" y="4363682"/>
            <a:ext cx="910542" cy="529429"/>
            <a:chOff x="7282870" y="4363682"/>
            <a:chExt cx="910542" cy="529429"/>
          </a:xfrm>
        </p:grpSpPr>
        <p:sp>
          <p:nvSpPr>
            <p:cNvPr id="31" name="30 Serbest Form"/>
            <p:cNvSpPr/>
            <p:nvPr/>
          </p:nvSpPr>
          <p:spPr>
            <a:xfrm>
              <a:off x="7282870" y="4421827"/>
              <a:ext cx="362616" cy="443949"/>
            </a:xfrm>
            <a:custGeom>
              <a:avLst/>
              <a:gdLst/>
              <a:ahLst/>
              <a:cxnLst/>
              <a:rect l="0" t="0" r="0" b="0"/>
              <a:pathLst>
                <a:path w="362616" h="443949">
                  <a:moveTo>
                    <a:pt x="18568" y="76266"/>
                  </a:moveTo>
                  <a:lnTo>
                    <a:pt x="32097" y="42443"/>
                  </a:lnTo>
                  <a:lnTo>
                    <a:pt x="65168" y="18287"/>
                  </a:lnTo>
                  <a:lnTo>
                    <a:pt x="107238" y="2359"/>
                  </a:lnTo>
                  <a:lnTo>
                    <a:pt x="140095" y="0"/>
                  </a:lnTo>
                  <a:lnTo>
                    <a:pt x="153387" y="4185"/>
                  </a:lnTo>
                  <a:lnTo>
                    <a:pt x="175708" y="20161"/>
                  </a:lnTo>
                  <a:lnTo>
                    <a:pt x="187516" y="45195"/>
                  </a:lnTo>
                  <a:lnTo>
                    <a:pt x="191348" y="76615"/>
                  </a:lnTo>
                  <a:lnTo>
                    <a:pt x="185545" y="132688"/>
                  </a:lnTo>
                  <a:lnTo>
                    <a:pt x="174859" y="184384"/>
                  </a:lnTo>
                  <a:lnTo>
                    <a:pt x="154788" y="244397"/>
                  </a:lnTo>
                  <a:lnTo>
                    <a:pt x="132080" y="293623"/>
                  </a:lnTo>
                  <a:lnTo>
                    <a:pt x="114324" y="324363"/>
                  </a:lnTo>
                  <a:lnTo>
                    <a:pt x="62745" y="383154"/>
                  </a:lnTo>
                  <a:lnTo>
                    <a:pt x="15017" y="432077"/>
                  </a:lnTo>
                  <a:lnTo>
                    <a:pt x="0" y="443948"/>
                  </a:lnTo>
                  <a:lnTo>
                    <a:pt x="55654" y="415454"/>
                  </a:lnTo>
                  <a:lnTo>
                    <a:pt x="96101" y="401569"/>
                  </a:lnTo>
                  <a:lnTo>
                    <a:pt x="156011" y="392384"/>
                  </a:lnTo>
                  <a:lnTo>
                    <a:pt x="215931" y="384119"/>
                  </a:lnTo>
                  <a:lnTo>
                    <a:pt x="265509" y="382688"/>
                  </a:lnTo>
                  <a:lnTo>
                    <a:pt x="309302" y="375500"/>
                  </a:lnTo>
                  <a:lnTo>
                    <a:pt x="332313" y="360753"/>
                  </a:lnTo>
                  <a:lnTo>
                    <a:pt x="362615" y="331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Serbest Form"/>
            <p:cNvSpPr/>
            <p:nvPr/>
          </p:nvSpPr>
          <p:spPr>
            <a:xfrm>
              <a:off x="7658227" y="4397794"/>
              <a:ext cx="89198" cy="495317"/>
            </a:xfrm>
            <a:custGeom>
              <a:avLst/>
              <a:gdLst/>
              <a:ahLst/>
              <a:cxnLst/>
              <a:rect l="0" t="0" r="0" b="0"/>
              <a:pathLst>
                <a:path w="89198" h="495317">
                  <a:moveTo>
                    <a:pt x="0" y="214981"/>
                  </a:moveTo>
                  <a:lnTo>
                    <a:pt x="7550" y="165899"/>
                  </a:lnTo>
                  <a:lnTo>
                    <a:pt x="13528" y="127043"/>
                  </a:lnTo>
                  <a:lnTo>
                    <a:pt x="23946" y="72542"/>
                  </a:lnTo>
                  <a:lnTo>
                    <a:pt x="37771" y="17980"/>
                  </a:lnTo>
                  <a:lnTo>
                    <a:pt x="42171" y="2945"/>
                  </a:lnTo>
                  <a:lnTo>
                    <a:pt x="45104" y="0"/>
                  </a:lnTo>
                  <a:lnTo>
                    <a:pt x="47060" y="5117"/>
                  </a:lnTo>
                  <a:lnTo>
                    <a:pt x="50197" y="64193"/>
                  </a:lnTo>
                  <a:lnTo>
                    <a:pt x="50741" y="123424"/>
                  </a:lnTo>
                  <a:lnTo>
                    <a:pt x="50902" y="179044"/>
                  </a:lnTo>
                  <a:lnTo>
                    <a:pt x="59714" y="239817"/>
                  </a:lnTo>
                  <a:lnTo>
                    <a:pt x="63943" y="289671"/>
                  </a:lnTo>
                  <a:lnTo>
                    <a:pt x="72118" y="347232"/>
                  </a:lnTo>
                  <a:lnTo>
                    <a:pt x="76586" y="399368"/>
                  </a:lnTo>
                  <a:lnTo>
                    <a:pt x="86287" y="455755"/>
                  </a:lnTo>
                  <a:lnTo>
                    <a:pt x="89197" y="4953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7862106" y="4363682"/>
              <a:ext cx="331306" cy="462764"/>
            </a:xfrm>
            <a:custGeom>
              <a:avLst/>
              <a:gdLst/>
              <a:ahLst/>
              <a:cxnLst/>
              <a:rect l="0" t="0" r="0" b="0"/>
              <a:pathLst>
                <a:path w="331306" h="462764">
                  <a:moveTo>
                    <a:pt x="0" y="96184"/>
                  </a:moveTo>
                  <a:lnTo>
                    <a:pt x="52858" y="58428"/>
                  </a:lnTo>
                  <a:lnTo>
                    <a:pt x="94703" y="28539"/>
                  </a:lnTo>
                  <a:lnTo>
                    <a:pt x="148750" y="2879"/>
                  </a:lnTo>
                  <a:lnTo>
                    <a:pt x="167127" y="0"/>
                  </a:lnTo>
                  <a:lnTo>
                    <a:pt x="177962" y="3745"/>
                  </a:lnTo>
                  <a:lnTo>
                    <a:pt x="183770" y="11905"/>
                  </a:lnTo>
                  <a:lnTo>
                    <a:pt x="186226" y="23008"/>
                  </a:lnTo>
                  <a:lnTo>
                    <a:pt x="176153" y="72457"/>
                  </a:lnTo>
                  <a:lnTo>
                    <a:pt x="155235" y="131943"/>
                  </a:lnTo>
                  <a:lnTo>
                    <a:pt x="131103" y="194403"/>
                  </a:lnTo>
                  <a:lnTo>
                    <a:pt x="112783" y="250980"/>
                  </a:lnTo>
                  <a:lnTo>
                    <a:pt x="98388" y="303611"/>
                  </a:lnTo>
                  <a:lnTo>
                    <a:pt x="85156" y="355074"/>
                  </a:lnTo>
                  <a:lnTo>
                    <a:pt x="85798" y="399425"/>
                  </a:lnTo>
                  <a:lnTo>
                    <a:pt x="99014" y="426342"/>
                  </a:lnTo>
                  <a:lnTo>
                    <a:pt x="108485" y="439467"/>
                  </a:lnTo>
                  <a:lnTo>
                    <a:pt x="120461" y="448216"/>
                  </a:lnTo>
                  <a:lnTo>
                    <a:pt x="148871" y="457938"/>
                  </a:lnTo>
                  <a:lnTo>
                    <a:pt x="211839" y="462763"/>
                  </a:lnTo>
                  <a:lnTo>
                    <a:pt x="266647" y="451551"/>
                  </a:lnTo>
                  <a:lnTo>
                    <a:pt x="318376" y="435702"/>
                  </a:lnTo>
                  <a:lnTo>
                    <a:pt x="325517" y="430132"/>
                  </a:lnTo>
                  <a:lnTo>
                    <a:pt x="328863" y="423588"/>
                  </a:lnTo>
                  <a:lnTo>
                    <a:pt x="331305" y="402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5" name="34 Serbest Form"/>
          <p:cNvSpPr/>
          <p:nvPr/>
        </p:nvSpPr>
        <p:spPr>
          <a:xfrm>
            <a:off x="2296065" y="5813917"/>
            <a:ext cx="582607" cy="883688"/>
          </a:xfrm>
          <a:custGeom>
            <a:avLst/>
            <a:gdLst/>
            <a:ahLst/>
            <a:cxnLst/>
            <a:rect l="0" t="0" r="0" b="0"/>
            <a:pathLst>
              <a:path w="582607" h="883688">
                <a:moveTo>
                  <a:pt x="99520" y="276986"/>
                </a:moveTo>
                <a:lnTo>
                  <a:pt x="73091" y="322292"/>
                </a:lnTo>
                <a:lnTo>
                  <a:pt x="52168" y="358160"/>
                </a:lnTo>
                <a:lnTo>
                  <a:pt x="25145" y="413115"/>
                </a:lnTo>
                <a:lnTo>
                  <a:pt x="5747" y="475893"/>
                </a:lnTo>
                <a:lnTo>
                  <a:pt x="0" y="530362"/>
                </a:lnTo>
                <a:lnTo>
                  <a:pt x="2073" y="582369"/>
                </a:lnTo>
                <a:lnTo>
                  <a:pt x="15429" y="641197"/>
                </a:lnTo>
                <a:lnTo>
                  <a:pt x="29582" y="685212"/>
                </a:lnTo>
                <a:lnTo>
                  <a:pt x="54886" y="740415"/>
                </a:lnTo>
                <a:lnTo>
                  <a:pt x="100771" y="797838"/>
                </a:lnTo>
                <a:lnTo>
                  <a:pt x="163397" y="852757"/>
                </a:lnTo>
                <a:lnTo>
                  <a:pt x="188790" y="870795"/>
                </a:lnTo>
                <a:lnTo>
                  <a:pt x="218010" y="880701"/>
                </a:lnTo>
                <a:lnTo>
                  <a:pt x="249874" y="883687"/>
                </a:lnTo>
                <a:lnTo>
                  <a:pt x="312701" y="874068"/>
                </a:lnTo>
                <a:lnTo>
                  <a:pt x="326590" y="870425"/>
                </a:lnTo>
                <a:lnTo>
                  <a:pt x="349574" y="855051"/>
                </a:lnTo>
                <a:lnTo>
                  <a:pt x="406386" y="798362"/>
                </a:lnTo>
                <a:lnTo>
                  <a:pt x="442461" y="758053"/>
                </a:lnTo>
                <a:lnTo>
                  <a:pt x="471713" y="706780"/>
                </a:lnTo>
                <a:lnTo>
                  <a:pt x="506966" y="650608"/>
                </a:lnTo>
                <a:lnTo>
                  <a:pt x="528896" y="600536"/>
                </a:lnTo>
                <a:lnTo>
                  <a:pt x="544360" y="551246"/>
                </a:lnTo>
                <a:lnTo>
                  <a:pt x="557909" y="499359"/>
                </a:lnTo>
                <a:lnTo>
                  <a:pt x="570891" y="449533"/>
                </a:lnTo>
                <a:lnTo>
                  <a:pt x="579929" y="389935"/>
                </a:lnTo>
                <a:lnTo>
                  <a:pt x="582606" y="327442"/>
                </a:lnTo>
                <a:lnTo>
                  <a:pt x="579624" y="264091"/>
                </a:lnTo>
                <a:lnTo>
                  <a:pt x="569774" y="204261"/>
                </a:lnTo>
                <a:lnTo>
                  <a:pt x="557888" y="150666"/>
                </a:lnTo>
                <a:lnTo>
                  <a:pt x="541624" y="102694"/>
                </a:lnTo>
                <a:lnTo>
                  <a:pt x="510759" y="55196"/>
                </a:lnTo>
                <a:lnTo>
                  <a:pt x="467222" y="19962"/>
                </a:lnTo>
                <a:lnTo>
                  <a:pt x="442754" y="7955"/>
                </a:lnTo>
                <a:lnTo>
                  <a:pt x="391569" y="0"/>
                </a:lnTo>
                <a:lnTo>
                  <a:pt x="338333" y="11173"/>
                </a:lnTo>
                <a:lnTo>
                  <a:pt x="279781" y="41732"/>
                </a:lnTo>
                <a:lnTo>
                  <a:pt x="221212" y="92729"/>
                </a:lnTo>
                <a:lnTo>
                  <a:pt x="185015" y="130836"/>
                </a:lnTo>
                <a:lnTo>
                  <a:pt x="154373" y="186187"/>
                </a:lnTo>
                <a:lnTo>
                  <a:pt x="127502" y="245206"/>
                </a:lnTo>
                <a:lnTo>
                  <a:pt x="105100" y="302643"/>
                </a:lnTo>
                <a:lnTo>
                  <a:pt x="92835" y="350502"/>
                </a:lnTo>
                <a:lnTo>
                  <a:pt x="87974" y="402309"/>
                </a:lnTo>
                <a:lnTo>
                  <a:pt x="86777" y="41715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4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76200"/>
            <a:ext cx="7670800" cy="55285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6" name="5 Grup"/>
          <p:cNvGrpSpPr/>
          <p:nvPr/>
        </p:nvGrpSpPr>
        <p:grpSpPr>
          <a:xfrm>
            <a:off x="2994481" y="293076"/>
            <a:ext cx="1585816" cy="1567326"/>
            <a:chOff x="2994481" y="293076"/>
            <a:chExt cx="1585816" cy="1567326"/>
          </a:xfrm>
        </p:grpSpPr>
        <p:sp>
          <p:nvSpPr>
            <p:cNvPr id="4" name="3 Serbest Form"/>
            <p:cNvSpPr/>
            <p:nvPr/>
          </p:nvSpPr>
          <p:spPr>
            <a:xfrm>
              <a:off x="3759040" y="293076"/>
              <a:ext cx="49666" cy="1567326"/>
            </a:xfrm>
            <a:custGeom>
              <a:avLst/>
              <a:gdLst/>
              <a:ahLst/>
              <a:cxnLst/>
              <a:rect l="0" t="0" r="0" b="0"/>
              <a:pathLst>
                <a:path w="49666" h="1567326">
                  <a:moveTo>
                    <a:pt x="12732" y="0"/>
                  </a:moveTo>
                  <a:lnTo>
                    <a:pt x="12732" y="54117"/>
                  </a:lnTo>
                  <a:lnTo>
                    <a:pt x="5968" y="108064"/>
                  </a:lnTo>
                  <a:lnTo>
                    <a:pt x="1761" y="157713"/>
                  </a:lnTo>
                  <a:lnTo>
                    <a:pt x="7279" y="208292"/>
                  </a:lnTo>
                  <a:lnTo>
                    <a:pt x="11116" y="259146"/>
                  </a:lnTo>
                  <a:lnTo>
                    <a:pt x="5072" y="316894"/>
                  </a:lnTo>
                  <a:lnTo>
                    <a:pt x="7024" y="369203"/>
                  </a:lnTo>
                  <a:lnTo>
                    <a:pt x="4532" y="394871"/>
                  </a:lnTo>
                  <a:lnTo>
                    <a:pt x="10693" y="449734"/>
                  </a:lnTo>
                  <a:lnTo>
                    <a:pt x="12128" y="498067"/>
                  </a:lnTo>
                  <a:lnTo>
                    <a:pt x="12553" y="548256"/>
                  </a:lnTo>
                  <a:lnTo>
                    <a:pt x="12679" y="598994"/>
                  </a:lnTo>
                  <a:lnTo>
                    <a:pt x="8941" y="649895"/>
                  </a:lnTo>
                  <a:lnTo>
                    <a:pt x="5384" y="682444"/>
                  </a:lnTo>
                  <a:lnTo>
                    <a:pt x="7085" y="737948"/>
                  </a:lnTo>
                  <a:lnTo>
                    <a:pt x="4559" y="764053"/>
                  </a:lnTo>
                  <a:lnTo>
                    <a:pt x="6923" y="815421"/>
                  </a:lnTo>
                  <a:lnTo>
                    <a:pt x="1359" y="873234"/>
                  </a:lnTo>
                  <a:lnTo>
                    <a:pt x="396" y="922446"/>
                  </a:lnTo>
                  <a:lnTo>
                    <a:pt x="110" y="972895"/>
                  </a:lnTo>
                  <a:lnTo>
                    <a:pt x="25" y="1023711"/>
                  </a:lnTo>
                  <a:lnTo>
                    <a:pt x="0" y="1074635"/>
                  </a:lnTo>
                  <a:lnTo>
                    <a:pt x="6757" y="1125591"/>
                  </a:lnTo>
                  <a:lnTo>
                    <a:pt x="10962" y="1176557"/>
                  </a:lnTo>
                  <a:lnTo>
                    <a:pt x="21140" y="1235758"/>
                  </a:lnTo>
                  <a:lnTo>
                    <a:pt x="28394" y="1296745"/>
                  </a:lnTo>
                  <a:lnTo>
                    <a:pt x="36277" y="1356877"/>
                  </a:lnTo>
                  <a:lnTo>
                    <a:pt x="46591" y="1414534"/>
                  </a:lnTo>
                  <a:lnTo>
                    <a:pt x="49665" y="1462431"/>
                  </a:lnTo>
                  <a:lnTo>
                    <a:pt x="46928" y="1525577"/>
                  </a:lnTo>
                  <a:lnTo>
                    <a:pt x="38217" y="1567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2994481" y="961193"/>
              <a:ext cx="1585816" cy="83681"/>
            </a:xfrm>
            <a:custGeom>
              <a:avLst/>
              <a:gdLst/>
              <a:ahLst/>
              <a:cxnLst/>
              <a:rect l="0" t="0" r="0" b="0"/>
              <a:pathLst>
                <a:path w="1585816" h="83681">
                  <a:moveTo>
                    <a:pt x="0" y="70947"/>
                  </a:moveTo>
                  <a:lnTo>
                    <a:pt x="55445" y="70947"/>
                  </a:lnTo>
                  <a:lnTo>
                    <a:pt x="103266" y="70947"/>
                  </a:lnTo>
                  <a:lnTo>
                    <a:pt x="153303" y="70947"/>
                  </a:lnTo>
                  <a:lnTo>
                    <a:pt x="203996" y="70947"/>
                  </a:lnTo>
                  <a:lnTo>
                    <a:pt x="265098" y="77711"/>
                  </a:lnTo>
                  <a:lnTo>
                    <a:pt x="328242" y="82509"/>
                  </a:lnTo>
                  <a:lnTo>
                    <a:pt x="378378" y="83340"/>
                  </a:lnTo>
                  <a:lnTo>
                    <a:pt x="429101" y="83586"/>
                  </a:lnTo>
                  <a:lnTo>
                    <a:pt x="479998" y="83659"/>
                  </a:lnTo>
                  <a:lnTo>
                    <a:pt x="530946" y="83680"/>
                  </a:lnTo>
                  <a:lnTo>
                    <a:pt x="581909" y="82271"/>
                  </a:lnTo>
                  <a:lnTo>
                    <a:pt x="632877" y="74931"/>
                  </a:lnTo>
                  <a:lnTo>
                    <a:pt x="683847" y="72128"/>
                  </a:lnTo>
                  <a:lnTo>
                    <a:pt x="734816" y="71297"/>
                  </a:lnTo>
                  <a:lnTo>
                    <a:pt x="784370" y="69635"/>
                  </a:lnTo>
                  <a:lnTo>
                    <a:pt x="839884" y="57106"/>
                  </a:lnTo>
                  <a:lnTo>
                    <a:pt x="898517" y="47762"/>
                  </a:lnTo>
                  <a:lnTo>
                    <a:pt x="947871" y="46144"/>
                  </a:lnTo>
                  <a:lnTo>
                    <a:pt x="1006528" y="36839"/>
                  </a:lnTo>
                  <a:lnTo>
                    <a:pt x="1067406" y="29758"/>
                  </a:lnTo>
                  <a:lnTo>
                    <a:pt x="1127518" y="21909"/>
                  </a:lnTo>
                  <a:lnTo>
                    <a:pt x="1177128" y="20549"/>
                  </a:lnTo>
                  <a:lnTo>
                    <a:pt x="1235871" y="11333"/>
                  </a:lnTo>
                  <a:lnTo>
                    <a:pt x="1283957" y="8449"/>
                  </a:lnTo>
                  <a:lnTo>
                    <a:pt x="1347167" y="3699"/>
                  </a:lnTo>
                  <a:lnTo>
                    <a:pt x="1374616" y="0"/>
                  </a:lnTo>
                  <a:lnTo>
                    <a:pt x="1430622" y="5386"/>
                  </a:lnTo>
                  <a:lnTo>
                    <a:pt x="1489037" y="13634"/>
                  </a:lnTo>
                  <a:lnTo>
                    <a:pt x="1550235" y="20140"/>
                  </a:lnTo>
                  <a:lnTo>
                    <a:pt x="1584442" y="26947"/>
                  </a:lnTo>
                  <a:lnTo>
                    <a:pt x="1585815" y="26040"/>
                  </a:lnTo>
                  <a:lnTo>
                    <a:pt x="1580067" y="19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5" name="24 Grup"/>
          <p:cNvGrpSpPr/>
          <p:nvPr/>
        </p:nvGrpSpPr>
        <p:grpSpPr>
          <a:xfrm>
            <a:off x="3019966" y="216622"/>
            <a:ext cx="1516356" cy="1605552"/>
            <a:chOff x="3019966" y="216622"/>
            <a:chExt cx="1516356" cy="1605552"/>
          </a:xfrm>
        </p:grpSpPr>
        <p:sp>
          <p:nvSpPr>
            <p:cNvPr id="7" name="6 Serbest Form"/>
            <p:cNvSpPr/>
            <p:nvPr/>
          </p:nvSpPr>
          <p:spPr>
            <a:xfrm>
              <a:off x="3357833" y="216622"/>
              <a:ext cx="44408" cy="841004"/>
            </a:xfrm>
            <a:custGeom>
              <a:avLst/>
              <a:gdLst/>
              <a:ahLst/>
              <a:cxnLst/>
              <a:rect l="0" t="0" r="0" b="0"/>
              <a:pathLst>
                <a:path w="44408" h="841004">
                  <a:moveTo>
                    <a:pt x="44407" y="0"/>
                  </a:moveTo>
                  <a:lnTo>
                    <a:pt x="26672" y="53207"/>
                  </a:lnTo>
                  <a:lnTo>
                    <a:pt x="19037" y="111139"/>
                  </a:lnTo>
                  <a:lnTo>
                    <a:pt x="9139" y="168727"/>
                  </a:lnTo>
                  <a:lnTo>
                    <a:pt x="0" y="227455"/>
                  </a:lnTo>
                  <a:lnTo>
                    <a:pt x="3491" y="281373"/>
                  </a:lnTo>
                  <a:lnTo>
                    <a:pt x="6799" y="328623"/>
                  </a:lnTo>
                  <a:lnTo>
                    <a:pt x="14701" y="378490"/>
                  </a:lnTo>
                  <a:lnTo>
                    <a:pt x="17672" y="429134"/>
                  </a:lnTo>
                  <a:lnTo>
                    <a:pt x="19968" y="478591"/>
                  </a:lnTo>
                  <a:lnTo>
                    <a:pt x="28935" y="537848"/>
                  </a:lnTo>
                  <a:lnTo>
                    <a:pt x="34632" y="586943"/>
                  </a:lnTo>
                  <a:lnTo>
                    <a:pt x="41511" y="637357"/>
                  </a:lnTo>
                  <a:lnTo>
                    <a:pt x="43549" y="688162"/>
                  </a:lnTo>
                  <a:lnTo>
                    <a:pt x="37473" y="749302"/>
                  </a:lnTo>
                  <a:lnTo>
                    <a:pt x="22344" y="811413"/>
                  </a:lnTo>
                  <a:lnTo>
                    <a:pt x="18922" y="841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3019966" y="598896"/>
              <a:ext cx="700837" cy="63682"/>
            </a:xfrm>
            <a:custGeom>
              <a:avLst/>
              <a:gdLst/>
              <a:ahLst/>
              <a:cxnLst/>
              <a:rect l="0" t="0" r="0" b="0"/>
              <a:pathLst>
                <a:path w="700837" h="63682">
                  <a:moveTo>
                    <a:pt x="0" y="50970"/>
                  </a:moveTo>
                  <a:lnTo>
                    <a:pt x="47352" y="50970"/>
                  </a:lnTo>
                  <a:lnTo>
                    <a:pt x="103857" y="50970"/>
                  </a:lnTo>
                  <a:lnTo>
                    <a:pt x="156467" y="50970"/>
                  </a:lnTo>
                  <a:lnTo>
                    <a:pt x="216223" y="59727"/>
                  </a:lnTo>
                  <a:lnTo>
                    <a:pt x="264485" y="62531"/>
                  </a:lnTo>
                  <a:lnTo>
                    <a:pt x="314652" y="63362"/>
                  </a:lnTo>
                  <a:lnTo>
                    <a:pt x="365385" y="63609"/>
                  </a:lnTo>
                  <a:lnTo>
                    <a:pt x="416284" y="63681"/>
                  </a:lnTo>
                  <a:lnTo>
                    <a:pt x="465817" y="62287"/>
                  </a:lnTo>
                  <a:lnTo>
                    <a:pt x="521325" y="49849"/>
                  </a:lnTo>
                  <a:lnTo>
                    <a:pt x="579955" y="40523"/>
                  </a:lnTo>
                  <a:lnTo>
                    <a:pt x="635899" y="28508"/>
                  </a:lnTo>
                  <a:lnTo>
                    <a:pt x="680301" y="12500"/>
                  </a:lnTo>
                  <a:lnTo>
                    <a:pt x="7008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3364013" y="293076"/>
              <a:ext cx="114683" cy="267593"/>
            </a:xfrm>
            <a:custGeom>
              <a:avLst/>
              <a:gdLst/>
              <a:ahLst/>
              <a:cxnLst/>
              <a:rect l="0" t="0" r="0" b="0"/>
              <a:pathLst>
                <a:path w="114683" h="267593">
                  <a:moveTo>
                    <a:pt x="114682" y="0"/>
                  </a:moveTo>
                  <a:lnTo>
                    <a:pt x="92029" y="45307"/>
                  </a:lnTo>
                  <a:lnTo>
                    <a:pt x="74095" y="81175"/>
                  </a:lnTo>
                  <a:lnTo>
                    <a:pt x="46617" y="132354"/>
                  </a:lnTo>
                  <a:lnTo>
                    <a:pt x="27798" y="170675"/>
                  </a:lnTo>
                  <a:lnTo>
                    <a:pt x="11941" y="233870"/>
                  </a:lnTo>
                  <a:lnTo>
                    <a:pt x="0" y="2675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3491438" y="293076"/>
              <a:ext cx="89198" cy="229366"/>
            </a:xfrm>
            <a:custGeom>
              <a:avLst/>
              <a:gdLst/>
              <a:ahLst/>
              <a:cxnLst/>
              <a:rect l="0" t="0" r="0" b="0"/>
              <a:pathLst>
                <a:path w="89198" h="229366">
                  <a:moveTo>
                    <a:pt x="89197" y="0"/>
                  </a:moveTo>
                  <a:lnTo>
                    <a:pt x="70319" y="49083"/>
                  </a:lnTo>
                  <a:lnTo>
                    <a:pt x="55374" y="87939"/>
                  </a:lnTo>
                  <a:lnTo>
                    <a:pt x="34993" y="142440"/>
                  </a:lnTo>
                  <a:lnTo>
                    <a:pt x="15559" y="193227"/>
                  </a:lnTo>
                  <a:lnTo>
                    <a:pt x="0" y="2293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3567893" y="344046"/>
              <a:ext cx="76455" cy="216623"/>
            </a:xfrm>
            <a:custGeom>
              <a:avLst/>
              <a:gdLst/>
              <a:ahLst/>
              <a:cxnLst/>
              <a:rect l="0" t="0" r="0" b="0"/>
              <a:pathLst>
                <a:path w="76455" h="216623">
                  <a:moveTo>
                    <a:pt x="76454" y="0"/>
                  </a:moveTo>
                  <a:lnTo>
                    <a:pt x="57577" y="49082"/>
                  </a:lnTo>
                  <a:lnTo>
                    <a:pt x="42631" y="87939"/>
                  </a:lnTo>
                  <a:lnTo>
                    <a:pt x="22251" y="142440"/>
                  </a:lnTo>
                  <a:lnTo>
                    <a:pt x="6593" y="189451"/>
                  </a:lnTo>
                  <a:lnTo>
                    <a:pt x="0" y="216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3606120" y="395016"/>
              <a:ext cx="76456" cy="127426"/>
            </a:xfrm>
            <a:custGeom>
              <a:avLst/>
              <a:gdLst/>
              <a:ahLst/>
              <a:cxnLst/>
              <a:rect l="0" t="0" r="0" b="0"/>
              <a:pathLst>
                <a:path w="76456" h="127426">
                  <a:moveTo>
                    <a:pt x="76455" y="0"/>
                  </a:moveTo>
                  <a:lnTo>
                    <a:pt x="42632" y="60881"/>
                  </a:lnTo>
                  <a:lnTo>
                    <a:pt x="22251" y="94546"/>
                  </a:lnTo>
                  <a:lnTo>
                    <a:pt x="0" y="127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3427725" y="1134080"/>
              <a:ext cx="10087" cy="586155"/>
            </a:xfrm>
            <a:custGeom>
              <a:avLst/>
              <a:gdLst/>
              <a:ahLst/>
              <a:cxnLst/>
              <a:rect l="0" t="0" r="0" b="0"/>
              <a:pathLst>
                <a:path w="10087" h="586155">
                  <a:moveTo>
                    <a:pt x="0" y="0"/>
                  </a:moveTo>
                  <a:lnTo>
                    <a:pt x="0" y="55444"/>
                  </a:lnTo>
                  <a:lnTo>
                    <a:pt x="0" y="103265"/>
                  </a:lnTo>
                  <a:lnTo>
                    <a:pt x="0" y="153302"/>
                  </a:lnTo>
                  <a:lnTo>
                    <a:pt x="0" y="203996"/>
                  </a:lnTo>
                  <a:lnTo>
                    <a:pt x="3776" y="254884"/>
                  </a:lnTo>
                  <a:lnTo>
                    <a:pt x="10086" y="305829"/>
                  </a:lnTo>
                  <a:lnTo>
                    <a:pt x="8180" y="353017"/>
                  </a:lnTo>
                  <a:lnTo>
                    <a:pt x="1616" y="413778"/>
                  </a:lnTo>
                  <a:lnTo>
                    <a:pt x="479" y="463501"/>
                  </a:lnTo>
                  <a:lnTo>
                    <a:pt x="142" y="514102"/>
                  </a:lnTo>
                  <a:lnTo>
                    <a:pt x="7369" y="567516"/>
                  </a:lnTo>
                  <a:lnTo>
                    <a:pt x="6329" y="573729"/>
                  </a:lnTo>
                  <a:lnTo>
                    <a:pt x="0" y="586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3070936" y="1337959"/>
              <a:ext cx="688095" cy="76456"/>
            </a:xfrm>
            <a:custGeom>
              <a:avLst/>
              <a:gdLst/>
              <a:ahLst/>
              <a:cxnLst/>
              <a:rect l="0" t="0" r="0" b="0"/>
              <a:pathLst>
                <a:path w="688095" h="76456">
                  <a:moveTo>
                    <a:pt x="0" y="76455"/>
                  </a:moveTo>
                  <a:lnTo>
                    <a:pt x="54116" y="62926"/>
                  </a:lnTo>
                  <a:lnTo>
                    <a:pt x="99563" y="56284"/>
                  </a:lnTo>
                  <a:lnTo>
                    <a:pt x="161172" y="52545"/>
                  </a:lnTo>
                  <a:lnTo>
                    <a:pt x="215295" y="51437"/>
                  </a:lnTo>
                  <a:lnTo>
                    <a:pt x="267199" y="51109"/>
                  </a:lnTo>
                  <a:lnTo>
                    <a:pt x="318445" y="51011"/>
                  </a:lnTo>
                  <a:lnTo>
                    <a:pt x="369497" y="50982"/>
                  </a:lnTo>
                  <a:lnTo>
                    <a:pt x="420491" y="50974"/>
                  </a:lnTo>
                  <a:lnTo>
                    <a:pt x="481695" y="44207"/>
                  </a:lnTo>
                  <a:lnTo>
                    <a:pt x="543443" y="37993"/>
                  </a:lnTo>
                  <a:lnTo>
                    <a:pt x="598010" y="24600"/>
                  </a:lnTo>
                  <a:lnTo>
                    <a:pt x="656456" y="15085"/>
                  </a:lnTo>
                  <a:lnTo>
                    <a:pt x="674033" y="10008"/>
                  </a:lnTo>
                  <a:lnTo>
                    <a:pt x="6880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3440468" y="1095852"/>
              <a:ext cx="89198" cy="216623"/>
            </a:xfrm>
            <a:custGeom>
              <a:avLst/>
              <a:gdLst/>
              <a:ahLst/>
              <a:cxnLst/>
              <a:rect l="0" t="0" r="0" b="0"/>
              <a:pathLst>
                <a:path w="89198" h="216623">
                  <a:moveTo>
                    <a:pt x="89197" y="0"/>
                  </a:moveTo>
                  <a:lnTo>
                    <a:pt x="43995" y="49449"/>
                  </a:lnTo>
                  <a:lnTo>
                    <a:pt x="15560" y="111446"/>
                  </a:lnTo>
                  <a:lnTo>
                    <a:pt x="4610" y="155727"/>
                  </a:lnTo>
                  <a:lnTo>
                    <a:pt x="0" y="216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Serbest Form"/>
            <p:cNvSpPr/>
            <p:nvPr/>
          </p:nvSpPr>
          <p:spPr>
            <a:xfrm>
              <a:off x="3542408" y="1134080"/>
              <a:ext cx="89198" cy="165653"/>
            </a:xfrm>
            <a:custGeom>
              <a:avLst/>
              <a:gdLst/>
              <a:ahLst/>
              <a:cxnLst/>
              <a:rect l="0" t="0" r="0" b="0"/>
              <a:pathLst>
                <a:path w="89198" h="165653">
                  <a:moveTo>
                    <a:pt x="89197" y="0"/>
                  </a:moveTo>
                  <a:lnTo>
                    <a:pt x="62139" y="54116"/>
                  </a:lnTo>
                  <a:lnTo>
                    <a:pt x="24020" y="114255"/>
                  </a:lnTo>
                  <a:lnTo>
                    <a:pt x="0" y="165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3631605" y="1172307"/>
              <a:ext cx="38228" cy="101941"/>
            </a:xfrm>
            <a:custGeom>
              <a:avLst/>
              <a:gdLst/>
              <a:ahLst/>
              <a:cxnLst/>
              <a:rect l="0" t="0" r="0" b="0"/>
              <a:pathLst>
                <a:path w="38228" h="101941">
                  <a:moveTo>
                    <a:pt x="38227" y="0"/>
                  </a:moveTo>
                  <a:lnTo>
                    <a:pt x="17934" y="54116"/>
                  </a:lnTo>
                  <a:lnTo>
                    <a:pt x="0" y="1019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3618862" y="1274247"/>
              <a:ext cx="50971" cy="89198"/>
            </a:xfrm>
            <a:custGeom>
              <a:avLst/>
              <a:gdLst/>
              <a:ahLst/>
              <a:cxnLst/>
              <a:rect l="0" t="0" r="0" b="0"/>
              <a:pathLst>
                <a:path w="50971" h="89198">
                  <a:moveTo>
                    <a:pt x="50970" y="0"/>
                  </a:moveTo>
                  <a:lnTo>
                    <a:pt x="15941" y="61300"/>
                  </a:lnTo>
                  <a:lnTo>
                    <a:pt x="0" y="89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4141304" y="1012633"/>
              <a:ext cx="50411" cy="809541"/>
            </a:xfrm>
            <a:custGeom>
              <a:avLst/>
              <a:gdLst/>
              <a:ahLst/>
              <a:cxnLst/>
              <a:rect l="0" t="0" r="0" b="0"/>
              <a:pathLst>
                <a:path w="50411" h="809541">
                  <a:moveTo>
                    <a:pt x="0" y="6764"/>
                  </a:moveTo>
                  <a:lnTo>
                    <a:pt x="27058" y="0"/>
                  </a:lnTo>
                  <a:lnTo>
                    <a:pt x="33613" y="2255"/>
                  </a:lnTo>
                  <a:lnTo>
                    <a:pt x="36566" y="8005"/>
                  </a:lnTo>
                  <a:lnTo>
                    <a:pt x="39424" y="68333"/>
                  </a:lnTo>
                  <a:lnTo>
                    <a:pt x="48270" y="124799"/>
                  </a:lnTo>
                  <a:lnTo>
                    <a:pt x="46394" y="169634"/>
                  </a:lnTo>
                  <a:lnTo>
                    <a:pt x="39840" y="229601"/>
                  </a:lnTo>
                  <a:lnTo>
                    <a:pt x="38705" y="279187"/>
                  </a:lnTo>
                  <a:lnTo>
                    <a:pt x="47079" y="337922"/>
                  </a:lnTo>
                  <a:lnTo>
                    <a:pt x="49817" y="386006"/>
                  </a:lnTo>
                  <a:lnTo>
                    <a:pt x="46967" y="449216"/>
                  </a:lnTo>
                  <a:lnTo>
                    <a:pt x="43527" y="476665"/>
                  </a:lnTo>
                  <a:lnTo>
                    <a:pt x="49080" y="532671"/>
                  </a:lnTo>
                  <a:lnTo>
                    <a:pt x="50410" y="581203"/>
                  </a:lnTo>
                  <a:lnTo>
                    <a:pt x="44095" y="641574"/>
                  </a:lnTo>
                  <a:lnTo>
                    <a:pt x="30629" y="704574"/>
                  </a:lnTo>
                  <a:lnTo>
                    <a:pt x="22725" y="767779"/>
                  </a:lnTo>
                  <a:lnTo>
                    <a:pt x="12742" y="809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3746287" y="1350702"/>
              <a:ext cx="790035" cy="25486"/>
            </a:xfrm>
            <a:custGeom>
              <a:avLst/>
              <a:gdLst/>
              <a:ahLst/>
              <a:cxnLst/>
              <a:rect l="0" t="0" r="0" b="0"/>
              <a:pathLst>
                <a:path w="790035" h="25486">
                  <a:moveTo>
                    <a:pt x="0" y="25485"/>
                  </a:moveTo>
                  <a:lnTo>
                    <a:pt x="60881" y="25485"/>
                  </a:lnTo>
                  <a:lnTo>
                    <a:pt x="109648" y="25485"/>
                  </a:lnTo>
                  <a:lnTo>
                    <a:pt x="169352" y="21709"/>
                  </a:lnTo>
                  <a:lnTo>
                    <a:pt x="199861" y="18143"/>
                  </a:lnTo>
                  <a:lnTo>
                    <a:pt x="257831" y="23615"/>
                  </a:lnTo>
                  <a:lnTo>
                    <a:pt x="306703" y="24931"/>
                  </a:lnTo>
                  <a:lnTo>
                    <a:pt x="357051" y="25321"/>
                  </a:lnTo>
                  <a:lnTo>
                    <a:pt x="407837" y="25436"/>
                  </a:lnTo>
                  <a:lnTo>
                    <a:pt x="458752" y="25470"/>
                  </a:lnTo>
                  <a:lnTo>
                    <a:pt x="509706" y="25481"/>
                  </a:lnTo>
                  <a:lnTo>
                    <a:pt x="560671" y="25484"/>
                  </a:lnTo>
                  <a:lnTo>
                    <a:pt x="611640" y="25484"/>
                  </a:lnTo>
                  <a:lnTo>
                    <a:pt x="672835" y="18720"/>
                  </a:lnTo>
                  <a:lnTo>
                    <a:pt x="734581" y="12507"/>
                  </a:lnTo>
                  <a:lnTo>
                    <a:pt x="7900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4217759" y="1006655"/>
              <a:ext cx="114683" cy="242108"/>
            </a:xfrm>
            <a:custGeom>
              <a:avLst/>
              <a:gdLst/>
              <a:ahLst/>
              <a:cxnLst/>
              <a:rect l="0" t="0" r="0" b="0"/>
              <a:pathLst>
                <a:path w="114683" h="242108">
                  <a:moveTo>
                    <a:pt x="114682" y="0"/>
                  </a:moveTo>
                  <a:lnTo>
                    <a:pt x="88253" y="45307"/>
                  </a:lnTo>
                  <a:lnTo>
                    <a:pt x="67330" y="81174"/>
                  </a:lnTo>
                  <a:lnTo>
                    <a:pt x="36532" y="136129"/>
                  </a:lnTo>
                  <a:lnTo>
                    <a:pt x="10824" y="195132"/>
                  </a:lnTo>
                  <a:lnTo>
                    <a:pt x="0" y="242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4319699" y="1134080"/>
              <a:ext cx="76455" cy="152910"/>
            </a:xfrm>
            <a:custGeom>
              <a:avLst/>
              <a:gdLst/>
              <a:ahLst/>
              <a:cxnLst/>
              <a:rect l="0" t="0" r="0" b="0"/>
              <a:pathLst>
                <a:path w="76455" h="152910">
                  <a:moveTo>
                    <a:pt x="76454" y="0"/>
                  </a:moveTo>
                  <a:lnTo>
                    <a:pt x="42632" y="60880"/>
                  </a:lnTo>
                  <a:lnTo>
                    <a:pt x="14834" y="119034"/>
                  </a:lnTo>
                  <a:lnTo>
                    <a:pt x="0" y="1529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Serbest Form"/>
            <p:cNvSpPr/>
            <p:nvPr/>
          </p:nvSpPr>
          <p:spPr>
            <a:xfrm>
              <a:off x="4408896" y="1197792"/>
              <a:ext cx="12743" cy="76456"/>
            </a:xfrm>
            <a:custGeom>
              <a:avLst/>
              <a:gdLst/>
              <a:ahLst/>
              <a:cxnLst/>
              <a:rect l="0" t="0" r="0" b="0"/>
              <a:pathLst>
                <a:path w="12743" h="76456">
                  <a:moveTo>
                    <a:pt x="12742" y="0"/>
                  </a:moveTo>
                  <a:lnTo>
                    <a:pt x="2657" y="60514"/>
                  </a:lnTo>
                  <a:lnTo>
                    <a:pt x="0" y="76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4421638" y="1261504"/>
              <a:ext cx="25486" cy="63714"/>
            </a:xfrm>
            <a:custGeom>
              <a:avLst/>
              <a:gdLst/>
              <a:ahLst/>
              <a:cxnLst/>
              <a:rect l="0" t="0" r="0" b="0"/>
              <a:pathLst>
                <a:path w="25486" h="63714">
                  <a:moveTo>
                    <a:pt x="25485" y="0"/>
                  </a:moveTo>
                  <a:lnTo>
                    <a:pt x="5314" y="50429"/>
                  </a:lnTo>
                  <a:lnTo>
                    <a:pt x="0" y="637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6" name="25 Serbest Form"/>
          <p:cNvSpPr/>
          <p:nvPr/>
        </p:nvSpPr>
        <p:spPr>
          <a:xfrm>
            <a:off x="2968996" y="655274"/>
            <a:ext cx="810773" cy="765316"/>
          </a:xfrm>
          <a:custGeom>
            <a:avLst/>
            <a:gdLst/>
            <a:ahLst/>
            <a:cxnLst/>
            <a:rect l="0" t="0" r="0" b="0"/>
            <a:pathLst>
              <a:path w="810773" h="765316">
                <a:moveTo>
                  <a:pt x="25485" y="7334"/>
                </a:moveTo>
                <a:lnTo>
                  <a:pt x="70844" y="17420"/>
                </a:lnTo>
                <a:lnTo>
                  <a:pt x="133081" y="19552"/>
                </a:lnTo>
                <a:lnTo>
                  <a:pt x="189738" y="12632"/>
                </a:lnTo>
                <a:lnTo>
                  <a:pt x="245606" y="18187"/>
                </a:lnTo>
                <a:lnTo>
                  <a:pt x="294114" y="19517"/>
                </a:lnTo>
                <a:lnTo>
                  <a:pt x="344354" y="16135"/>
                </a:lnTo>
                <a:lnTo>
                  <a:pt x="376747" y="12662"/>
                </a:lnTo>
                <a:lnTo>
                  <a:pt x="432152" y="14417"/>
                </a:lnTo>
                <a:lnTo>
                  <a:pt x="490763" y="8733"/>
                </a:lnTo>
                <a:lnTo>
                  <a:pt x="540114" y="7749"/>
                </a:lnTo>
                <a:lnTo>
                  <a:pt x="590604" y="7457"/>
                </a:lnTo>
                <a:lnTo>
                  <a:pt x="641431" y="7371"/>
                </a:lnTo>
                <a:lnTo>
                  <a:pt x="699170" y="0"/>
                </a:lnTo>
                <a:lnTo>
                  <a:pt x="725581" y="3131"/>
                </a:lnTo>
                <a:lnTo>
                  <a:pt x="747702" y="13017"/>
                </a:lnTo>
                <a:lnTo>
                  <a:pt x="757565" y="19618"/>
                </a:lnTo>
                <a:lnTo>
                  <a:pt x="764140" y="29682"/>
                </a:lnTo>
                <a:lnTo>
                  <a:pt x="773395" y="70904"/>
                </a:lnTo>
                <a:lnTo>
                  <a:pt x="776137" y="118985"/>
                </a:lnTo>
                <a:lnTo>
                  <a:pt x="773288" y="182193"/>
                </a:lnTo>
                <a:lnTo>
                  <a:pt x="766275" y="242765"/>
                </a:lnTo>
                <a:lnTo>
                  <a:pt x="773647" y="300508"/>
                </a:lnTo>
                <a:lnTo>
                  <a:pt x="780347" y="361206"/>
                </a:lnTo>
                <a:lnTo>
                  <a:pt x="788120" y="421282"/>
                </a:lnTo>
                <a:lnTo>
                  <a:pt x="798413" y="478927"/>
                </a:lnTo>
                <a:lnTo>
                  <a:pt x="801483" y="526823"/>
                </a:lnTo>
                <a:lnTo>
                  <a:pt x="806296" y="589968"/>
                </a:lnTo>
                <a:lnTo>
                  <a:pt x="810004" y="617409"/>
                </a:lnTo>
                <a:lnTo>
                  <a:pt x="808399" y="669634"/>
                </a:lnTo>
                <a:lnTo>
                  <a:pt x="810772" y="682479"/>
                </a:lnTo>
                <a:lnTo>
                  <a:pt x="806691" y="691043"/>
                </a:lnTo>
                <a:lnTo>
                  <a:pt x="798307" y="696752"/>
                </a:lnTo>
                <a:lnTo>
                  <a:pt x="787054" y="700558"/>
                </a:lnTo>
                <a:lnTo>
                  <a:pt x="763224" y="701012"/>
                </a:lnTo>
                <a:lnTo>
                  <a:pt x="706552" y="696531"/>
                </a:lnTo>
                <a:lnTo>
                  <a:pt x="657538" y="695755"/>
                </a:lnTo>
                <a:lnTo>
                  <a:pt x="607148" y="695525"/>
                </a:lnTo>
                <a:lnTo>
                  <a:pt x="556349" y="695457"/>
                </a:lnTo>
                <a:lnTo>
                  <a:pt x="498620" y="702775"/>
                </a:lnTo>
                <a:lnTo>
                  <a:pt x="442539" y="697299"/>
                </a:lnTo>
                <a:lnTo>
                  <a:pt x="397771" y="699758"/>
                </a:lnTo>
                <a:lnTo>
                  <a:pt x="344591" y="713273"/>
                </a:lnTo>
                <a:lnTo>
                  <a:pt x="293185" y="729577"/>
                </a:lnTo>
                <a:lnTo>
                  <a:pt x="238353" y="742656"/>
                </a:lnTo>
                <a:lnTo>
                  <a:pt x="180170" y="752423"/>
                </a:lnTo>
                <a:lnTo>
                  <a:pt x="119018" y="759229"/>
                </a:lnTo>
                <a:lnTo>
                  <a:pt x="91125" y="765315"/>
                </a:lnTo>
                <a:lnTo>
                  <a:pt x="79156" y="764673"/>
                </a:lnTo>
                <a:lnTo>
                  <a:pt x="58305" y="756408"/>
                </a:lnTo>
                <a:lnTo>
                  <a:pt x="43375" y="739520"/>
                </a:lnTo>
                <a:lnTo>
                  <a:pt x="33436" y="716440"/>
                </a:lnTo>
                <a:lnTo>
                  <a:pt x="29257" y="673023"/>
                </a:lnTo>
                <a:lnTo>
                  <a:pt x="39811" y="619581"/>
                </a:lnTo>
                <a:lnTo>
                  <a:pt x="48766" y="561359"/>
                </a:lnTo>
                <a:lnTo>
                  <a:pt x="57876" y="505495"/>
                </a:lnTo>
                <a:lnTo>
                  <a:pt x="52754" y="449783"/>
                </a:lnTo>
                <a:lnTo>
                  <a:pt x="44558" y="391427"/>
                </a:lnTo>
                <a:lnTo>
                  <a:pt x="32137" y="338998"/>
                </a:lnTo>
                <a:lnTo>
                  <a:pt x="32829" y="287740"/>
                </a:lnTo>
                <a:lnTo>
                  <a:pt x="20171" y="236713"/>
                </a:lnTo>
                <a:lnTo>
                  <a:pt x="14210" y="175559"/>
                </a:lnTo>
                <a:lnTo>
                  <a:pt x="9257" y="116494"/>
                </a:lnTo>
                <a:lnTo>
                  <a:pt x="0" y="83789"/>
                </a:lnTo>
              </a:path>
            </a:pathLst>
          </a:custGeom>
          <a:ln w="38100" cap="flat" cmpd="sng" algn="ctr">
            <a:solidFill>
              <a:srgbClr val="32CD3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Serbest Form"/>
          <p:cNvSpPr/>
          <p:nvPr/>
        </p:nvSpPr>
        <p:spPr>
          <a:xfrm>
            <a:off x="4449824" y="4410731"/>
            <a:ext cx="735719" cy="787612"/>
          </a:xfrm>
          <a:custGeom>
            <a:avLst/>
            <a:gdLst/>
            <a:ahLst/>
            <a:cxnLst/>
            <a:rect l="0" t="0" r="0" b="0"/>
            <a:pathLst>
              <a:path w="735719" h="787612">
                <a:moveTo>
                  <a:pt x="366831" y="214787"/>
                </a:moveTo>
                <a:lnTo>
                  <a:pt x="325300" y="184583"/>
                </a:lnTo>
                <a:lnTo>
                  <a:pt x="266255" y="146145"/>
                </a:lnTo>
                <a:lnTo>
                  <a:pt x="225854" y="133782"/>
                </a:lnTo>
                <a:lnTo>
                  <a:pt x="165700" y="134781"/>
                </a:lnTo>
                <a:lnTo>
                  <a:pt x="116572" y="150809"/>
                </a:lnTo>
                <a:lnTo>
                  <a:pt x="81879" y="173492"/>
                </a:lnTo>
                <a:lnTo>
                  <a:pt x="66511" y="193602"/>
                </a:lnTo>
                <a:lnTo>
                  <a:pt x="31741" y="254996"/>
                </a:lnTo>
                <a:lnTo>
                  <a:pt x="15685" y="302999"/>
                </a:lnTo>
                <a:lnTo>
                  <a:pt x="3376" y="362843"/>
                </a:lnTo>
                <a:lnTo>
                  <a:pt x="0" y="409430"/>
                </a:lnTo>
                <a:lnTo>
                  <a:pt x="4864" y="463124"/>
                </a:lnTo>
                <a:lnTo>
                  <a:pt x="8508" y="519463"/>
                </a:lnTo>
                <a:lnTo>
                  <a:pt x="16352" y="567462"/>
                </a:lnTo>
                <a:lnTo>
                  <a:pt x="41859" y="623149"/>
                </a:lnTo>
                <a:lnTo>
                  <a:pt x="74166" y="683441"/>
                </a:lnTo>
                <a:lnTo>
                  <a:pt x="107815" y="736672"/>
                </a:lnTo>
                <a:lnTo>
                  <a:pt x="128536" y="754915"/>
                </a:lnTo>
                <a:lnTo>
                  <a:pt x="176447" y="778163"/>
                </a:lnTo>
                <a:lnTo>
                  <a:pt x="236986" y="786216"/>
                </a:lnTo>
                <a:lnTo>
                  <a:pt x="288086" y="787611"/>
                </a:lnTo>
                <a:lnTo>
                  <a:pt x="344600" y="786608"/>
                </a:lnTo>
                <a:lnTo>
                  <a:pt x="403184" y="774302"/>
                </a:lnTo>
                <a:lnTo>
                  <a:pt x="455658" y="751474"/>
                </a:lnTo>
                <a:lnTo>
                  <a:pt x="506925" y="728454"/>
                </a:lnTo>
                <a:lnTo>
                  <a:pt x="563937" y="689909"/>
                </a:lnTo>
                <a:lnTo>
                  <a:pt x="618691" y="644177"/>
                </a:lnTo>
                <a:lnTo>
                  <a:pt x="672388" y="585099"/>
                </a:lnTo>
                <a:lnTo>
                  <a:pt x="698058" y="551514"/>
                </a:lnTo>
                <a:lnTo>
                  <a:pt x="725336" y="496193"/>
                </a:lnTo>
                <a:lnTo>
                  <a:pt x="734185" y="432774"/>
                </a:lnTo>
                <a:lnTo>
                  <a:pt x="735718" y="374079"/>
                </a:lnTo>
                <a:lnTo>
                  <a:pt x="734756" y="314685"/>
                </a:lnTo>
                <a:lnTo>
                  <a:pt x="722464" y="255128"/>
                </a:lnTo>
                <a:lnTo>
                  <a:pt x="706402" y="202462"/>
                </a:lnTo>
                <a:lnTo>
                  <a:pt x="679422" y="152573"/>
                </a:lnTo>
                <a:lnTo>
                  <a:pt x="638444" y="98344"/>
                </a:lnTo>
                <a:lnTo>
                  <a:pt x="582304" y="50021"/>
                </a:lnTo>
                <a:lnTo>
                  <a:pt x="541110" y="27688"/>
                </a:lnTo>
                <a:lnTo>
                  <a:pt x="483217" y="7457"/>
                </a:lnTo>
                <a:lnTo>
                  <a:pt x="420707" y="0"/>
                </a:lnTo>
                <a:lnTo>
                  <a:pt x="372097" y="1540"/>
                </a:lnTo>
                <a:lnTo>
                  <a:pt x="320677" y="22219"/>
                </a:lnTo>
                <a:lnTo>
                  <a:pt x="290376" y="36392"/>
                </a:lnTo>
              </a:path>
            </a:pathLst>
          </a:custGeom>
          <a:ln w="38100" cap="flat" cmpd="sng" algn="ctr">
            <a:solidFill>
              <a:srgbClr val="32CD3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5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0199" y="419097"/>
            <a:ext cx="4764404" cy="686028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2" name="11 Grup"/>
          <p:cNvGrpSpPr/>
          <p:nvPr/>
        </p:nvGrpSpPr>
        <p:grpSpPr>
          <a:xfrm>
            <a:off x="6995618" y="2383521"/>
            <a:ext cx="1084113" cy="1031463"/>
            <a:chOff x="6995618" y="2383521"/>
            <a:chExt cx="1084113" cy="1031463"/>
          </a:xfrm>
        </p:grpSpPr>
        <p:sp>
          <p:nvSpPr>
            <p:cNvPr id="4" name="3 Serbest Form"/>
            <p:cNvSpPr/>
            <p:nvPr/>
          </p:nvSpPr>
          <p:spPr>
            <a:xfrm>
              <a:off x="6995618" y="2383521"/>
              <a:ext cx="1081469" cy="989718"/>
            </a:xfrm>
            <a:custGeom>
              <a:avLst/>
              <a:gdLst/>
              <a:ahLst/>
              <a:cxnLst/>
              <a:rect l="0" t="0" r="0" b="0"/>
              <a:pathLst>
                <a:path w="1081469" h="989718">
                  <a:moveTo>
                    <a:pt x="12743" y="12064"/>
                  </a:moveTo>
                  <a:lnTo>
                    <a:pt x="16519" y="57371"/>
                  </a:lnTo>
                  <a:lnTo>
                    <a:pt x="19508" y="93238"/>
                  </a:lnTo>
                  <a:lnTo>
                    <a:pt x="22828" y="151969"/>
                  </a:lnTo>
                  <a:lnTo>
                    <a:pt x="24305" y="200253"/>
                  </a:lnTo>
                  <a:lnTo>
                    <a:pt x="26551" y="260691"/>
                  </a:lnTo>
                  <a:lnTo>
                    <a:pt x="34138" y="321388"/>
                  </a:lnTo>
                  <a:lnTo>
                    <a:pt x="38432" y="377285"/>
                  </a:lnTo>
                  <a:lnTo>
                    <a:pt x="48041" y="438053"/>
                  </a:lnTo>
                  <a:lnTo>
                    <a:pt x="59856" y="500893"/>
                  </a:lnTo>
                  <a:lnTo>
                    <a:pt x="70908" y="564347"/>
                  </a:lnTo>
                  <a:lnTo>
                    <a:pt x="73990" y="606761"/>
                  </a:lnTo>
                  <a:lnTo>
                    <a:pt x="79135" y="649209"/>
                  </a:lnTo>
                  <a:lnTo>
                    <a:pt x="86216" y="709131"/>
                  </a:lnTo>
                  <a:lnTo>
                    <a:pt x="88314" y="766528"/>
                  </a:lnTo>
                  <a:lnTo>
                    <a:pt x="92712" y="824595"/>
                  </a:lnTo>
                  <a:lnTo>
                    <a:pt x="99206" y="877667"/>
                  </a:lnTo>
                  <a:lnTo>
                    <a:pt x="101130" y="929260"/>
                  </a:lnTo>
                  <a:lnTo>
                    <a:pt x="101399" y="946337"/>
                  </a:lnTo>
                  <a:lnTo>
                    <a:pt x="105827" y="956306"/>
                  </a:lnTo>
                  <a:lnTo>
                    <a:pt x="113027" y="961536"/>
                  </a:lnTo>
                  <a:lnTo>
                    <a:pt x="161865" y="966522"/>
                  </a:lnTo>
                  <a:lnTo>
                    <a:pt x="209522" y="960621"/>
                  </a:lnTo>
                  <a:lnTo>
                    <a:pt x="259510" y="963435"/>
                  </a:lnTo>
                  <a:lnTo>
                    <a:pt x="310189" y="966471"/>
                  </a:lnTo>
                  <a:lnTo>
                    <a:pt x="361073" y="967371"/>
                  </a:lnTo>
                  <a:lnTo>
                    <a:pt x="418782" y="967637"/>
                  </a:lnTo>
                  <a:lnTo>
                    <a:pt x="480716" y="960952"/>
                  </a:lnTo>
                  <a:lnTo>
                    <a:pt x="543902" y="956768"/>
                  </a:lnTo>
                  <a:lnTo>
                    <a:pt x="586254" y="952014"/>
                  </a:lnTo>
                  <a:lnTo>
                    <a:pt x="628673" y="948013"/>
                  </a:lnTo>
                  <a:lnTo>
                    <a:pt x="671124" y="950955"/>
                  </a:lnTo>
                  <a:lnTo>
                    <a:pt x="713588" y="953206"/>
                  </a:lnTo>
                  <a:lnTo>
                    <a:pt x="756057" y="955622"/>
                  </a:lnTo>
                  <a:lnTo>
                    <a:pt x="798530" y="961416"/>
                  </a:lnTo>
                  <a:lnTo>
                    <a:pt x="841004" y="964935"/>
                  </a:lnTo>
                  <a:lnTo>
                    <a:pt x="897165" y="970691"/>
                  </a:lnTo>
                  <a:lnTo>
                    <a:pt x="944482" y="981363"/>
                  </a:lnTo>
                  <a:lnTo>
                    <a:pt x="994369" y="989717"/>
                  </a:lnTo>
                  <a:lnTo>
                    <a:pt x="1025264" y="988839"/>
                  </a:lnTo>
                  <a:lnTo>
                    <a:pt x="1048434" y="979011"/>
                  </a:lnTo>
                  <a:lnTo>
                    <a:pt x="1064395" y="961428"/>
                  </a:lnTo>
                  <a:lnTo>
                    <a:pt x="1074793" y="938039"/>
                  </a:lnTo>
                  <a:lnTo>
                    <a:pt x="1081468" y="876879"/>
                  </a:lnTo>
                  <a:lnTo>
                    <a:pt x="1078849" y="827086"/>
                  </a:lnTo>
                  <a:lnTo>
                    <a:pt x="1072881" y="776465"/>
                  </a:lnTo>
                  <a:lnTo>
                    <a:pt x="1074888" y="725599"/>
                  </a:lnTo>
                  <a:lnTo>
                    <a:pt x="1080675" y="670884"/>
                  </a:lnTo>
                  <a:lnTo>
                    <a:pt x="1078614" y="613613"/>
                  </a:lnTo>
                  <a:lnTo>
                    <a:pt x="1072811" y="557001"/>
                  </a:lnTo>
                  <a:lnTo>
                    <a:pt x="1071092" y="495392"/>
                  </a:lnTo>
                  <a:lnTo>
                    <a:pt x="1070583" y="436079"/>
                  </a:lnTo>
                  <a:lnTo>
                    <a:pt x="1070432" y="378861"/>
                  </a:lnTo>
                  <a:lnTo>
                    <a:pt x="1070387" y="320849"/>
                  </a:lnTo>
                  <a:lnTo>
                    <a:pt x="1070374" y="260241"/>
                  </a:lnTo>
                  <a:lnTo>
                    <a:pt x="1066595" y="199808"/>
                  </a:lnTo>
                  <a:lnTo>
                    <a:pt x="1060284" y="151226"/>
                  </a:lnTo>
                  <a:lnTo>
                    <a:pt x="1051386" y="90837"/>
                  </a:lnTo>
                  <a:lnTo>
                    <a:pt x="1033281" y="57743"/>
                  </a:lnTo>
                  <a:lnTo>
                    <a:pt x="1009983" y="30003"/>
                  </a:lnTo>
                  <a:lnTo>
                    <a:pt x="978382" y="10615"/>
                  </a:lnTo>
                  <a:lnTo>
                    <a:pt x="919477" y="1552"/>
                  </a:lnTo>
                  <a:lnTo>
                    <a:pt x="870075" y="1398"/>
                  </a:lnTo>
                  <a:lnTo>
                    <a:pt x="819570" y="8274"/>
                  </a:lnTo>
                  <a:lnTo>
                    <a:pt x="770154" y="9525"/>
                  </a:lnTo>
                  <a:lnTo>
                    <a:pt x="710910" y="1756"/>
                  </a:lnTo>
                  <a:lnTo>
                    <a:pt x="665594" y="3818"/>
                  </a:lnTo>
                  <a:lnTo>
                    <a:pt x="605464" y="10435"/>
                  </a:lnTo>
                  <a:lnTo>
                    <a:pt x="555851" y="11581"/>
                  </a:lnTo>
                  <a:lnTo>
                    <a:pt x="497106" y="20726"/>
                  </a:lnTo>
                  <a:lnTo>
                    <a:pt x="449020" y="23597"/>
                  </a:lnTo>
                  <a:lnTo>
                    <a:pt x="398905" y="24448"/>
                  </a:lnTo>
                  <a:lnTo>
                    <a:pt x="349604" y="23284"/>
                  </a:lnTo>
                  <a:lnTo>
                    <a:pt x="294175" y="10924"/>
                  </a:lnTo>
                  <a:lnTo>
                    <a:pt x="235559" y="1613"/>
                  </a:lnTo>
                  <a:lnTo>
                    <a:pt x="186208" y="0"/>
                  </a:lnTo>
                  <a:lnTo>
                    <a:pt x="142482" y="6287"/>
                  </a:lnTo>
                  <a:lnTo>
                    <a:pt x="102627" y="23881"/>
                  </a:lnTo>
                  <a:lnTo>
                    <a:pt x="48403" y="59696"/>
                  </a:lnTo>
                  <a:lnTo>
                    <a:pt x="0" y="8851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7033845" y="2777859"/>
              <a:ext cx="904717" cy="38229"/>
            </a:xfrm>
            <a:custGeom>
              <a:avLst/>
              <a:gdLst/>
              <a:ahLst/>
              <a:cxnLst/>
              <a:rect l="0" t="0" r="0" b="0"/>
              <a:pathLst>
                <a:path w="904717" h="38229">
                  <a:moveTo>
                    <a:pt x="0" y="38228"/>
                  </a:moveTo>
                  <a:lnTo>
                    <a:pt x="13530" y="24698"/>
                  </a:lnTo>
                  <a:lnTo>
                    <a:pt x="62531" y="16285"/>
                  </a:lnTo>
                  <a:lnTo>
                    <a:pt x="117322" y="7028"/>
                  </a:lnTo>
                  <a:lnTo>
                    <a:pt x="169423" y="2082"/>
                  </a:lnTo>
                  <a:lnTo>
                    <a:pt x="220729" y="617"/>
                  </a:lnTo>
                  <a:lnTo>
                    <a:pt x="278562" y="183"/>
                  </a:lnTo>
                  <a:lnTo>
                    <a:pt x="333768" y="54"/>
                  </a:lnTo>
                  <a:lnTo>
                    <a:pt x="392759" y="16"/>
                  </a:lnTo>
                  <a:lnTo>
                    <a:pt x="448307" y="5"/>
                  </a:lnTo>
                  <a:lnTo>
                    <a:pt x="507398" y="1"/>
                  </a:lnTo>
                  <a:lnTo>
                    <a:pt x="562977" y="1"/>
                  </a:lnTo>
                  <a:lnTo>
                    <a:pt x="615312" y="0"/>
                  </a:lnTo>
                  <a:lnTo>
                    <a:pt x="666686" y="0"/>
                  </a:lnTo>
                  <a:lnTo>
                    <a:pt x="724541" y="0"/>
                  </a:lnTo>
                  <a:lnTo>
                    <a:pt x="779753" y="0"/>
                  </a:lnTo>
                  <a:lnTo>
                    <a:pt x="831980" y="0"/>
                  </a:lnTo>
                  <a:lnTo>
                    <a:pt x="862478" y="0"/>
                  </a:lnTo>
                  <a:lnTo>
                    <a:pt x="904716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7046588" y="3110344"/>
              <a:ext cx="1032142" cy="37048"/>
            </a:xfrm>
            <a:custGeom>
              <a:avLst/>
              <a:gdLst/>
              <a:ahLst/>
              <a:cxnLst/>
              <a:rect l="0" t="0" r="0" b="0"/>
              <a:pathLst>
                <a:path w="1032142" h="37048">
                  <a:moveTo>
                    <a:pt x="0" y="37047"/>
                  </a:moveTo>
                  <a:lnTo>
                    <a:pt x="41532" y="33271"/>
                  </a:lnTo>
                  <a:lnTo>
                    <a:pt x="74410" y="30282"/>
                  </a:lnTo>
                  <a:lnTo>
                    <a:pt x="137371" y="23186"/>
                  </a:lnTo>
                  <a:lnTo>
                    <a:pt x="194142" y="16728"/>
                  </a:lnTo>
                  <a:lnTo>
                    <a:pt x="238251" y="13858"/>
                  </a:lnTo>
                  <a:lnTo>
                    <a:pt x="294924" y="12242"/>
                  </a:lnTo>
                  <a:lnTo>
                    <a:pt x="347583" y="11763"/>
                  </a:lnTo>
                  <a:lnTo>
                    <a:pt x="405818" y="11622"/>
                  </a:lnTo>
                  <a:lnTo>
                    <a:pt x="461143" y="11579"/>
                  </a:lnTo>
                  <a:lnTo>
                    <a:pt x="520167" y="11567"/>
                  </a:lnTo>
                  <a:lnTo>
                    <a:pt x="582491" y="11563"/>
                  </a:lnTo>
                  <a:lnTo>
                    <a:pt x="645792" y="11562"/>
                  </a:lnTo>
                  <a:lnTo>
                    <a:pt x="702618" y="11562"/>
                  </a:lnTo>
                  <a:lnTo>
                    <a:pt x="763800" y="2805"/>
                  </a:lnTo>
                  <a:lnTo>
                    <a:pt x="812308" y="0"/>
                  </a:lnTo>
                  <a:lnTo>
                    <a:pt x="863964" y="585"/>
                  </a:lnTo>
                  <a:lnTo>
                    <a:pt x="922059" y="7680"/>
                  </a:lnTo>
                  <a:lnTo>
                    <a:pt x="974354" y="11828"/>
                  </a:lnTo>
                  <a:lnTo>
                    <a:pt x="1032141" y="2430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Serbest Form"/>
            <p:cNvSpPr/>
            <p:nvPr/>
          </p:nvSpPr>
          <p:spPr>
            <a:xfrm>
              <a:off x="7632742" y="2484782"/>
              <a:ext cx="114683" cy="930202"/>
            </a:xfrm>
            <a:custGeom>
              <a:avLst/>
              <a:gdLst/>
              <a:ahLst/>
              <a:cxnLst/>
              <a:rect l="0" t="0" r="0" b="0"/>
              <a:pathLst>
                <a:path w="114683" h="930202">
                  <a:moveTo>
                    <a:pt x="0" y="0"/>
                  </a:moveTo>
                  <a:lnTo>
                    <a:pt x="7551" y="49082"/>
                  </a:lnTo>
                  <a:lnTo>
                    <a:pt x="13529" y="87939"/>
                  </a:lnTo>
                  <a:lnTo>
                    <a:pt x="23947" y="142440"/>
                  </a:lnTo>
                  <a:lnTo>
                    <a:pt x="33996" y="200778"/>
                  </a:lnTo>
                  <a:lnTo>
                    <a:pt x="40749" y="253930"/>
                  </a:lnTo>
                  <a:lnTo>
                    <a:pt x="47941" y="305547"/>
                  </a:lnTo>
                  <a:lnTo>
                    <a:pt x="50072" y="356709"/>
                  </a:lnTo>
                  <a:lnTo>
                    <a:pt x="50704" y="411511"/>
                  </a:lnTo>
                  <a:lnTo>
                    <a:pt x="50891" y="472583"/>
                  </a:lnTo>
                  <a:lnTo>
                    <a:pt x="54722" y="527962"/>
                  </a:lnTo>
                  <a:lnTo>
                    <a:pt x="61048" y="575047"/>
                  </a:lnTo>
                  <a:lnTo>
                    <a:pt x="69951" y="634930"/>
                  </a:lnTo>
                  <a:lnTo>
                    <a:pt x="76586" y="696418"/>
                  </a:lnTo>
                  <a:lnTo>
                    <a:pt x="86287" y="754709"/>
                  </a:lnTo>
                  <a:lnTo>
                    <a:pt x="95387" y="813575"/>
                  </a:lnTo>
                  <a:lnTo>
                    <a:pt x="102061" y="874862"/>
                  </a:lnTo>
                  <a:lnTo>
                    <a:pt x="114682" y="93020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7339665" y="2459297"/>
              <a:ext cx="152911" cy="853747"/>
            </a:xfrm>
            <a:custGeom>
              <a:avLst/>
              <a:gdLst/>
              <a:ahLst/>
              <a:cxnLst/>
              <a:rect l="0" t="0" r="0" b="0"/>
              <a:pathLst>
                <a:path w="152911" h="853747">
                  <a:moveTo>
                    <a:pt x="0" y="0"/>
                  </a:moveTo>
                  <a:lnTo>
                    <a:pt x="11326" y="49082"/>
                  </a:lnTo>
                  <a:lnTo>
                    <a:pt x="20294" y="87939"/>
                  </a:lnTo>
                  <a:lnTo>
                    <a:pt x="34032" y="142440"/>
                  </a:lnTo>
                  <a:lnTo>
                    <a:pt x="45952" y="200778"/>
                  </a:lnTo>
                  <a:lnTo>
                    <a:pt x="53258" y="250155"/>
                  </a:lnTo>
                  <a:lnTo>
                    <a:pt x="68412" y="311657"/>
                  </a:lnTo>
                  <a:lnTo>
                    <a:pt x="80836" y="361508"/>
                  </a:lnTo>
                  <a:lnTo>
                    <a:pt x="97719" y="420333"/>
                  </a:lnTo>
                  <a:lnTo>
                    <a:pt x="109027" y="468433"/>
                  </a:lnTo>
                  <a:lnTo>
                    <a:pt x="117341" y="531647"/>
                  </a:lnTo>
                  <a:lnTo>
                    <a:pt x="125433" y="592220"/>
                  </a:lnTo>
                  <a:lnTo>
                    <a:pt x="133599" y="641910"/>
                  </a:lnTo>
                  <a:lnTo>
                    <a:pt x="131457" y="692501"/>
                  </a:lnTo>
                  <a:lnTo>
                    <a:pt x="138394" y="750160"/>
                  </a:lnTo>
                  <a:lnTo>
                    <a:pt x="149623" y="806226"/>
                  </a:lnTo>
                  <a:lnTo>
                    <a:pt x="152910" y="85374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7871776" y="2873034"/>
              <a:ext cx="207955" cy="148208"/>
            </a:xfrm>
            <a:custGeom>
              <a:avLst/>
              <a:gdLst/>
              <a:ahLst/>
              <a:cxnLst/>
              <a:rect l="0" t="0" r="0" b="0"/>
              <a:pathLst>
                <a:path w="207955" h="148208">
                  <a:moveTo>
                    <a:pt x="28558" y="6765"/>
                  </a:moveTo>
                  <a:lnTo>
                    <a:pt x="48852" y="0"/>
                  </a:lnTo>
                  <a:lnTo>
                    <a:pt x="47750" y="6503"/>
                  </a:lnTo>
                  <a:lnTo>
                    <a:pt x="10220" y="66650"/>
                  </a:lnTo>
                  <a:lnTo>
                    <a:pt x="3590" y="80668"/>
                  </a:lnTo>
                  <a:lnTo>
                    <a:pt x="0" y="107570"/>
                  </a:lnTo>
                  <a:lnTo>
                    <a:pt x="1024" y="120691"/>
                  </a:lnTo>
                  <a:lnTo>
                    <a:pt x="5954" y="128022"/>
                  </a:lnTo>
                  <a:lnTo>
                    <a:pt x="13489" y="131494"/>
                  </a:lnTo>
                  <a:lnTo>
                    <a:pt x="22759" y="132392"/>
                  </a:lnTo>
                  <a:lnTo>
                    <a:pt x="40611" y="125840"/>
                  </a:lnTo>
                  <a:lnTo>
                    <a:pt x="95985" y="82487"/>
                  </a:lnTo>
                  <a:lnTo>
                    <a:pt x="140635" y="46311"/>
                  </a:lnTo>
                  <a:lnTo>
                    <a:pt x="140088" y="47287"/>
                  </a:lnTo>
                  <a:lnTo>
                    <a:pt x="118863" y="69200"/>
                  </a:lnTo>
                  <a:lnTo>
                    <a:pt x="115662" y="78121"/>
                  </a:lnTo>
                  <a:lnTo>
                    <a:pt x="115882" y="99359"/>
                  </a:lnTo>
                  <a:lnTo>
                    <a:pt x="120753" y="105306"/>
                  </a:lnTo>
                  <a:lnTo>
                    <a:pt x="128249" y="107855"/>
                  </a:lnTo>
                  <a:lnTo>
                    <a:pt x="147904" y="106911"/>
                  </a:lnTo>
                  <a:lnTo>
                    <a:pt x="174355" y="101251"/>
                  </a:lnTo>
                  <a:lnTo>
                    <a:pt x="145712" y="120972"/>
                  </a:lnTo>
                  <a:lnTo>
                    <a:pt x="143472" y="128210"/>
                  </a:lnTo>
                  <a:lnTo>
                    <a:pt x="144810" y="135866"/>
                  </a:lnTo>
                  <a:lnTo>
                    <a:pt x="148535" y="143802"/>
                  </a:lnTo>
                  <a:lnTo>
                    <a:pt x="155265" y="147677"/>
                  </a:lnTo>
                  <a:lnTo>
                    <a:pt x="174070" y="148207"/>
                  </a:lnTo>
                  <a:lnTo>
                    <a:pt x="192810" y="139948"/>
                  </a:lnTo>
                  <a:lnTo>
                    <a:pt x="206330" y="129670"/>
                  </a:lnTo>
                  <a:lnTo>
                    <a:pt x="207954" y="126929"/>
                  </a:lnTo>
                  <a:lnTo>
                    <a:pt x="206953" y="12144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7547006" y="3160133"/>
              <a:ext cx="72995" cy="101941"/>
            </a:xfrm>
            <a:custGeom>
              <a:avLst/>
              <a:gdLst/>
              <a:ahLst/>
              <a:cxnLst/>
              <a:rect l="0" t="0" r="0" b="0"/>
              <a:pathLst>
                <a:path w="72995" h="101941">
                  <a:moveTo>
                    <a:pt x="22024" y="0"/>
                  </a:moveTo>
                  <a:lnTo>
                    <a:pt x="1730" y="60881"/>
                  </a:lnTo>
                  <a:lnTo>
                    <a:pt x="0" y="75983"/>
                  </a:lnTo>
                  <a:lnTo>
                    <a:pt x="3093" y="83220"/>
                  </a:lnTo>
                  <a:lnTo>
                    <a:pt x="9404" y="85212"/>
                  </a:lnTo>
                  <a:lnTo>
                    <a:pt x="16442" y="83709"/>
                  </a:lnTo>
                  <a:lnTo>
                    <a:pt x="31813" y="74487"/>
                  </a:lnTo>
                  <a:lnTo>
                    <a:pt x="32798" y="72312"/>
                  </a:lnTo>
                  <a:lnTo>
                    <a:pt x="22565" y="73670"/>
                  </a:lnTo>
                  <a:lnTo>
                    <a:pt x="22384" y="76014"/>
                  </a:lnTo>
                  <a:lnTo>
                    <a:pt x="33511" y="82394"/>
                  </a:lnTo>
                  <a:lnTo>
                    <a:pt x="52613" y="82398"/>
                  </a:lnTo>
                  <a:lnTo>
                    <a:pt x="63655" y="80417"/>
                  </a:lnTo>
                  <a:lnTo>
                    <a:pt x="66768" y="77681"/>
                  </a:lnTo>
                  <a:lnTo>
                    <a:pt x="64595" y="74440"/>
                  </a:lnTo>
                  <a:lnTo>
                    <a:pt x="58899" y="70864"/>
                  </a:lnTo>
                  <a:lnTo>
                    <a:pt x="52271" y="71312"/>
                  </a:lnTo>
                  <a:lnTo>
                    <a:pt x="37355" y="79361"/>
                  </a:lnTo>
                  <a:lnTo>
                    <a:pt x="36492" y="84055"/>
                  </a:lnTo>
                  <a:lnTo>
                    <a:pt x="40164" y="88601"/>
                  </a:lnTo>
                  <a:lnTo>
                    <a:pt x="52739" y="96012"/>
                  </a:lnTo>
                  <a:lnTo>
                    <a:pt x="72994" y="10194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7096893" y="2523009"/>
              <a:ext cx="175859" cy="169054"/>
            </a:xfrm>
            <a:custGeom>
              <a:avLst/>
              <a:gdLst/>
              <a:ahLst/>
              <a:cxnLst/>
              <a:rect l="0" t="0" r="0" b="0"/>
              <a:pathLst>
                <a:path w="175859" h="169054">
                  <a:moveTo>
                    <a:pt x="26150" y="0"/>
                  </a:moveTo>
                  <a:lnTo>
                    <a:pt x="14824" y="37756"/>
                  </a:lnTo>
                  <a:lnTo>
                    <a:pt x="1294" y="91820"/>
                  </a:lnTo>
                  <a:lnTo>
                    <a:pt x="0" y="130006"/>
                  </a:lnTo>
                  <a:lnTo>
                    <a:pt x="5885" y="141888"/>
                  </a:lnTo>
                  <a:lnTo>
                    <a:pt x="15472" y="149810"/>
                  </a:lnTo>
                  <a:lnTo>
                    <a:pt x="27527" y="155091"/>
                  </a:lnTo>
                  <a:lnTo>
                    <a:pt x="52247" y="157183"/>
                  </a:lnTo>
                  <a:lnTo>
                    <a:pt x="75976" y="151978"/>
                  </a:lnTo>
                  <a:lnTo>
                    <a:pt x="114282" y="125563"/>
                  </a:lnTo>
                  <a:lnTo>
                    <a:pt x="123132" y="117689"/>
                  </a:lnTo>
                  <a:lnTo>
                    <a:pt x="126200" y="109608"/>
                  </a:lnTo>
                  <a:lnTo>
                    <a:pt x="125414" y="101388"/>
                  </a:lnTo>
                  <a:lnTo>
                    <a:pt x="122059" y="93077"/>
                  </a:lnTo>
                  <a:lnTo>
                    <a:pt x="115574" y="90368"/>
                  </a:lnTo>
                  <a:lnTo>
                    <a:pt x="97042" y="94910"/>
                  </a:lnTo>
                  <a:lnTo>
                    <a:pt x="69494" y="113386"/>
                  </a:lnTo>
                  <a:lnTo>
                    <a:pt x="64957" y="122313"/>
                  </a:lnTo>
                  <a:lnTo>
                    <a:pt x="63691" y="143559"/>
                  </a:lnTo>
                  <a:lnTo>
                    <a:pt x="68168" y="152339"/>
                  </a:lnTo>
                  <a:lnTo>
                    <a:pt x="84467" y="165871"/>
                  </a:lnTo>
                  <a:lnTo>
                    <a:pt x="105870" y="169053"/>
                  </a:lnTo>
                  <a:lnTo>
                    <a:pt x="117524" y="167920"/>
                  </a:lnTo>
                  <a:lnTo>
                    <a:pt x="138024" y="159109"/>
                  </a:lnTo>
                  <a:lnTo>
                    <a:pt x="174257" y="130380"/>
                  </a:lnTo>
                  <a:lnTo>
                    <a:pt x="175858" y="123732"/>
                  </a:lnTo>
                  <a:lnTo>
                    <a:pt x="172678" y="117884"/>
                  </a:lnTo>
                  <a:lnTo>
                    <a:pt x="166310" y="112569"/>
                  </a:lnTo>
                  <a:lnTo>
                    <a:pt x="159233" y="111858"/>
                  </a:lnTo>
                  <a:lnTo>
                    <a:pt x="143819" y="118619"/>
                  </a:lnTo>
                  <a:lnTo>
                    <a:pt x="139992" y="124386"/>
                  </a:lnTo>
                  <a:lnTo>
                    <a:pt x="138856" y="131062"/>
                  </a:lnTo>
                  <a:lnTo>
                    <a:pt x="140832" y="15291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7" name="26 Grup"/>
          <p:cNvGrpSpPr/>
          <p:nvPr/>
        </p:nvGrpSpPr>
        <p:grpSpPr>
          <a:xfrm>
            <a:off x="6447692" y="4513935"/>
            <a:ext cx="1216762" cy="1035090"/>
            <a:chOff x="6447692" y="4513935"/>
            <a:chExt cx="1216762" cy="1035090"/>
          </a:xfrm>
        </p:grpSpPr>
        <p:sp>
          <p:nvSpPr>
            <p:cNvPr id="13" name="12 Serbest Form"/>
            <p:cNvSpPr/>
            <p:nvPr/>
          </p:nvSpPr>
          <p:spPr>
            <a:xfrm>
              <a:off x="6447692" y="4513935"/>
              <a:ext cx="1117115" cy="1035090"/>
            </a:xfrm>
            <a:custGeom>
              <a:avLst/>
              <a:gdLst/>
              <a:ahLst/>
              <a:cxnLst/>
              <a:rect l="0" t="0" r="0" b="0"/>
              <a:pathLst>
                <a:path w="1117115" h="1035090">
                  <a:moveTo>
                    <a:pt x="38227" y="175295"/>
                  </a:moveTo>
                  <a:lnTo>
                    <a:pt x="42003" y="220602"/>
                  </a:lnTo>
                  <a:lnTo>
                    <a:pt x="44992" y="256470"/>
                  </a:lnTo>
                  <a:lnTo>
                    <a:pt x="52089" y="315201"/>
                  </a:lnTo>
                  <a:lnTo>
                    <a:pt x="58546" y="363484"/>
                  </a:lnTo>
                  <a:lnTo>
                    <a:pt x="62181" y="422507"/>
                  </a:lnTo>
                  <a:lnTo>
                    <a:pt x="64674" y="475863"/>
                  </a:lnTo>
                  <a:lnTo>
                    <a:pt x="72335" y="527539"/>
                  </a:lnTo>
                  <a:lnTo>
                    <a:pt x="75234" y="580135"/>
                  </a:lnTo>
                  <a:lnTo>
                    <a:pt x="77509" y="638508"/>
                  </a:lnTo>
                  <a:lnTo>
                    <a:pt x="85105" y="692301"/>
                  </a:lnTo>
                  <a:lnTo>
                    <a:pt x="89400" y="744107"/>
                  </a:lnTo>
                  <a:lnTo>
                    <a:pt x="97595" y="795325"/>
                  </a:lnTo>
                  <a:lnTo>
                    <a:pt x="100652" y="846368"/>
                  </a:lnTo>
                  <a:lnTo>
                    <a:pt x="102974" y="895944"/>
                  </a:lnTo>
                  <a:lnTo>
                    <a:pt x="111951" y="955242"/>
                  </a:lnTo>
                  <a:lnTo>
                    <a:pt x="112861" y="971346"/>
                  </a:lnTo>
                  <a:lnTo>
                    <a:pt x="119131" y="982083"/>
                  </a:lnTo>
                  <a:lnTo>
                    <a:pt x="128975" y="989241"/>
                  </a:lnTo>
                  <a:lnTo>
                    <a:pt x="141201" y="994012"/>
                  </a:lnTo>
                  <a:lnTo>
                    <a:pt x="166111" y="995539"/>
                  </a:lnTo>
                  <a:lnTo>
                    <a:pt x="216712" y="984983"/>
                  </a:lnTo>
                  <a:lnTo>
                    <a:pt x="277782" y="970679"/>
                  </a:lnTo>
                  <a:lnTo>
                    <a:pt x="328974" y="968330"/>
                  </a:lnTo>
                  <a:lnTo>
                    <a:pt x="388348" y="974556"/>
                  </a:lnTo>
                  <a:lnTo>
                    <a:pt x="449359" y="977029"/>
                  </a:lnTo>
                  <a:lnTo>
                    <a:pt x="502517" y="979178"/>
                  </a:lnTo>
                  <a:lnTo>
                    <a:pt x="548630" y="986737"/>
                  </a:lnTo>
                  <a:lnTo>
                    <a:pt x="605870" y="989606"/>
                  </a:lnTo>
                  <a:lnTo>
                    <a:pt x="666248" y="991872"/>
                  </a:lnTo>
                  <a:lnTo>
                    <a:pt x="722050" y="999465"/>
                  </a:lnTo>
                  <a:lnTo>
                    <a:pt x="779959" y="1003760"/>
                  </a:lnTo>
                  <a:lnTo>
                    <a:pt x="842788" y="1013402"/>
                  </a:lnTo>
                  <a:lnTo>
                    <a:pt x="902551" y="1022491"/>
                  </a:lnTo>
                  <a:lnTo>
                    <a:pt x="956673" y="1035089"/>
                  </a:lnTo>
                  <a:lnTo>
                    <a:pt x="1003959" y="1030046"/>
                  </a:lnTo>
                  <a:lnTo>
                    <a:pt x="1066898" y="1015658"/>
                  </a:lnTo>
                  <a:lnTo>
                    <a:pt x="1080798" y="1011624"/>
                  </a:lnTo>
                  <a:lnTo>
                    <a:pt x="1091479" y="1004687"/>
                  </a:lnTo>
                  <a:lnTo>
                    <a:pt x="1107124" y="985653"/>
                  </a:lnTo>
                  <a:lnTo>
                    <a:pt x="1115020" y="959260"/>
                  </a:lnTo>
                  <a:lnTo>
                    <a:pt x="1117114" y="928652"/>
                  </a:lnTo>
                  <a:lnTo>
                    <a:pt x="1106922" y="866631"/>
                  </a:lnTo>
                  <a:lnTo>
                    <a:pt x="1091274" y="806295"/>
                  </a:lnTo>
                  <a:lnTo>
                    <a:pt x="1078764" y="756646"/>
                  </a:lnTo>
                  <a:lnTo>
                    <a:pt x="1072855" y="706067"/>
                  </a:lnTo>
                  <a:lnTo>
                    <a:pt x="1062102" y="645581"/>
                  </a:lnTo>
                  <a:lnTo>
                    <a:pt x="1057536" y="590097"/>
                  </a:lnTo>
                  <a:lnTo>
                    <a:pt x="1049262" y="537160"/>
                  </a:lnTo>
                  <a:lnTo>
                    <a:pt x="1044764" y="487023"/>
                  </a:lnTo>
                  <a:lnTo>
                    <a:pt x="1035054" y="427536"/>
                  </a:lnTo>
                  <a:lnTo>
                    <a:pt x="1033004" y="378402"/>
                  </a:lnTo>
                  <a:lnTo>
                    <a:pt x="1028621" y="327976"/>
                  </a:lnTo>
                  <a:lnTo>
                    <a:pt x="1018355" y="273392"/>
                  </a:lnTo>
                  <a:lnTo>
                    <a:pt x="1006346" y="216160"/>
                  </a:lnTo>
                  <a:lnTo>
                    <a:pt x="989604" y="152848"/>
                  </a:lnTo>
                  <a:lnTo>
                    <a:pt x="971248" y="100856"/>
                  </a:lnTo>
                  <a:lnTo>
                    <a:pt x="957411" y="80386"/>
                  </a:lnTo>
                  <a:lnTo>
                    <a:pt x="938047" y="65626"/>
                  </a:lnTo>
                  <a:lnTo>
                    <a:pt x="878586" y="40035"/>
                  </a:lnTo>
                  <a:lnTo>
                    <a:pt x="815433" y="18225"/>
                  </a:lnTo>
                  <a:lnTo>
                    <a:pt x="763115" y="2581"/>
                  </a:lnTo>
                  <a:lnTo>
                    <a:pt x="717559" y="0"/>
                  </a:lnTo>
                  <a:lnTo>
                    <a:pt x="659619" y="7319"/>
                  </a:lnTo>
                  <a:lnTo>
                    <a:pt x="610753" y="12730"/>
                  </a:lnTo>
                  <a:lnTo>
                    <a:pt x="550269" y="27243"/>
                  </a:lnTo>
                  <a:lnTo>
                    <a:pt x="497419" y="43743"/>
                  </a:lnTo>
                  <a:lnTo>
                    <a:pt x="446078" y="64412"/>
                  </a:lnTo>
                  <a:lnTo>
                    <a:pt x="395034" y="88579"/>
                  </a:lnTo>
                  <a:lnTo>
                    <a:pt x="344050" y="106986"/>
                  </a:lnTo>
                  <a:lnTo>
                    <a:pt x="293077" y="124256"/>
                  </a:lnTo>
                  <a:lnTo>
                    <a:pt x="242107" y="141302"/>
                  </a:lnTo>
                  <a:lnTo>
                    <a:pt x="191137" y="159718"/>
                  </a:lnTo>
                  <a:lnTo>
                    <a:pt x="140167" y="189156"/>
                  </a:lnTo>
                  <a:lnTo>
                    <a:pt x="89198" y="215474"/>
                  </a:lnTo>
                  <a:lnTo>
                    <a:pt x="29260" y="242481"/>
                  </a:lnTo>
                  <a:lnTo>
                    <a:pt x="0" y="264493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6485919" y="4752943"/>
              <a:ext cx="866489" cy="178395"/>
            </a:xfrm>
            <a:custGeom>
              <a:avLst/>
              <a:gdLst/>
              <a:ahLst/>
              <a:cxnLst/>
              <a:rect l="0" t="0" r="0" b="0"/>
              <a:pathLst>
                <a:path w="866489" h="178395">
                  <a:moveTo>
                    <a:pt x="0" y="178394"/>
                  </a:moveTo>
                  <a:lnTo>
                    <a:pt x="60880" y="158101"/>
                  </a:lnTo>
                  <a:lnTo>
                    <a:pt x="117199" y="144362"/>
                  </a:lnTo>
                  <a:lnTo>
                    <a:pt x="171018" y="134952"/>
                  </a:lnTo>
                  <a:lnTo>
                    <a:pt x="213816" y="130770"/>
                  </a:lnTo>
                  <a:lnTo>
                    <a:pt x="276514" y="114887"/>
                  </a:lnTo>
                  <a:lnTo>
                    <a:pt x="339926" y="99011"/>
                  </a:lnTo>
                  <a:lnTo>
                    <a:pt x="390020" y="85341"/>
                  </a:lnTo>
                  <a:lnTo>
                    <a:pt x="452057" y="72323"/>
                  </a:lnTo>
                  <a:lnTo>
                    <a:pt x="499655" y="63763"/>
                  </a:lnTo>
                  <a:lnTo>
                    <a:pt x="562884" y="50985"/>
                  </a:lnTo>
                  <a:lnTo>
                    <a:pt x="612295" y="38232"/>
                  </a:lnTo>
                  <a:lnTo>
                    <a:pt x="666579" y="29261"/>
                  </a:lnTo>
                  <a:lnTo>
                    <a:pt x="719946" y="22828"/>
                  </a:lnTo>
                  <a:lnTo>
                    <a:pt x="782797" y="14734"/>
                  </a:lnTo>
                  <a:lnTo>
                    <a:pt x="845242" y="2919"/>
                  </a:lnTo>
                  <a:lnTo>
                    <a:pt x="866488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6536889" y="5020535"/>
              <a:ext cx="1127565" cy="152910"/>
            </a:xfrm>
            <a:custGeom>
              <a:avLst/>
              <a:gdLst/>
              <a:ahLst/>
              <a:cxnLst/>
              <a:rect l="0" t="0" r="0" b="0"/>
              <a:pathLst>
                <a:path w="1127565" h="152910">
                  <a:moveTo>
                    <a:pt x="0" y="152909"/>
                  </a:moveTo>
                  <a:lnTo>
                    <a:pt x="25485" y="148662"/>
                  </a:lnTo>
                  <a:lnTo>
                    <a:pt x="67960" y="141583"/>
                  </a:lnTo>
                  <a:lnTo>
                    <a:pt x="121761" y="132616"/>
                  </a:lnTo>
                  <a:lnTo>
                    <a:pt x="163293" y="125222"/>
                  </a:lnTo>
                  <a:lnTo>
                    <a:pt x="224540" y="113231"/>
                  </a:lnTo>
                  <a:lnTo>
                    <a:pt x="270639" y="103182"/>
                  </a:lnTo>
                  <a:lnTo>
                    <a:pt x="328432" y="93340"/>
                  </a:lnTo>
                  <a:lnTo>
                    <a:pt x="381423" y="86649"/>
                  </a:lnTo>
                  <a:lnTo>
                    <a:pt x="432992" y="79475"/>
                  </a:lnTo>
                  <a:lnTo>
                    <a:pt x="487915" y="77350"/>
                  </a:lnTo>
                  <a:lnTo>
                    <a:pt x="545248" y="72944"/>
                  </a:lnTo>
                  <a:lnTo>
                    <a:pt x="598103" y="66447"/>
                  </a:lnTo>
                  <a:lnTo>
                    <a:pt x="649632" y="60747"/>
                  </a:lnTo>
                  <a:lnTo>
                    <a:pt x="704542" y="53866"/>
                  </a:lnTo>
                  <a:lnTo>
                    <a:pt x="758095" y="48052"/>
                  </a:lnTo>
                  <a:lnTo>
                    <a:pt x="808415" y="41138"/>
                  </a:lnTo>
                  <a:lnTo>
                    <a:pt x="864384" y="39089"/>
                  </a:lnTo>
                  <a:lnTo>
                    <a:pt x="927268" y="31633"/>
                  </a:lnTo>
                  <a:lnTo>
                    <a:pt x="981088" y="27306"/>
                  </a:lnTo>
                  <a:lnTo>
                    <a:pt x="1035105" y="26024"/>
                  </a:lnTo>
                  <a:lnTo>
                    <a:pt x="1093921" y="15418"/>
                  </a:lnTo>
                  <a:lnTo>
                    <a:pt x="1126429" y="5197"/>
                  </a:lnTo>
                  <a:lnTo>
                    <a:pt x="1127564" y="3464"/>
                  </a:lnTo>
                  <a:lnTo>
                    <a:pt x="1121338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Serbest Form"/>
            <p:cNvSpPr/>
            <p:nvPr/>
          </p:nvSpPr>
          <p:spPr>
            <a:xfrm>
              <a:off x="7027081" y="4587290"/>
              <a:ext cx="108706" cy="955687"/>
            </a:xfrm>
            <a:custGeom>
              <a:avLst/>
              <a:gdLst/>
              <a:ahLst/>
              <a:cxnLst/>
              <a:rect l="0" t="0" r="0" b="0"/>
              <a:pathLst>
                <a:path w="108706" h="955687">
                  <a:moveTo>
                    <a:pt x="6764" y="0"/>
                  </a:moveTo>
                  <a:lnTo>
                    <a:pt x="0" y="20294"/>
                  </a:lnTo>
                  <a:lnTo>
                    <a:pt x="455" y="41584"/>
                  </a:lnTo>
                  <a:lnTo>
                    <a:pt x="12283" y="96626"/>
                  </a:lnTo>
                  <a:lnTo>
                    <a:pt x="17367" y="145357"/>
                  </a:lnTo>
                  <a:lnTo>
                    <a:pt x="25638" y="195664"/>
                  </a:lnTo>
                  <a:lnTo>
                    <a:pt x="37056" y="246438"/>
                  </a:lnTo>
                  <a:lnTo>
                    <a:pt x="42640" y="297349"/>
                  </a:lnTo>
                  <a:lnTo>
                    <a:pt x="53285" y="356533"/>
                  </a:lnTo>
                  <a:lnTo>
                    <a:pt x="60632" y="417515"/>
                  </a:lnTo>
                  <a:lnTo>
                    <a:pt x="67559" y="465395"/>
                  </a:lnTo>
                  <a:lnTo>
                    <a:pt x="69612" y="520641"/>
                  </a:lnTo>
                  <a:lnTo>
                    <a:pt x="73996" y="572878"/>
                  </a:lnTo>
                  <a:lnTo>
                    <a:pt x="80487" y="627999"/>
                  </a:lnTo>
                  <a:lnTo>
                    <a:pt x="82410" y="685390"/>
                  </a:lnTo>
                  <a:lnTo>
                    <a:pt x="86756" y="738263"/>
                  </a:lnTo>
                  <a:lnTo>
                    <a:pt x="93234" y="789797"/>
                  </a:lnTo>
                  <a:lnTo>
                    <a:pt x="95154" y="840934"/>
                  </a:lnTo>
                  <a:lnTo>
                    <a:pt x="102567" y="902185"/>
                  </a:lnTo>
                  <a:lnTo>
                    <a:pt x="108705" y="95568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6728026" y="4651003"/>
              <a:ext cx="140168" cy="866489"/>
            </a:xfrm>
            <a:custGeom>
              <a:avLst/>
              <a:gdLst/>
              <a:ahLst/>
              <a:cxnLst/>
              <a:rect l="0" t="0" r="0" b="0"/>
              <a:pathLst>
                <a:path w="140168" h="866489">
                  <a:moveTo>
                    <a:pt x="0" y="0"/>
                  </a:moveTo>
                  <a:lnTo>
                    <a:pt x="27058" y="60881"/>
                  </a:lnTo>
                  <a:lnTo>
                    <a:pt x="40343" y="105872"/>
                  </a:lnTo>
                  <a:lnTo>
                    <a:pt x="51597" y="163042"/>
                  </a:lnTo>
                  <a:lnTo>
                    <a:pt x="60123" y="215848"/>
                  </a:lnTo>
                  <a:lnTo>
                    <a:pt x="69768" y="277665"/>
                  </a:lnTo>
                  <a:lnTo>
                    <a:pt x="76550" y="339534"/>
                  </a:lnTo>
                  <a:lnTo>
                    <a:pt x="86279" y="397901"/>
                  </a:lnTo>
                  <a:lnTo>
                    <a:pt x="95386" y="456782"/>
                  </a:lnTo>
                  <a:lnTo>
                    <a:pt x="100645" y="519487"/>
                  </a:lnTo>
                  <a:lnTo>
                    <a:pt x="105459" y="582634"/>
                  </a:lnTo>
                  <a:lnTo>
                    <a:pt x="112861" y="643193"/>
                  </a:lnTo>
                  <a:lnTo>
                    <a:pt x="114143" y="692881"/>
                  </a:lnTo>
                  <a:lnTo>
                    <a:pt x="121287" y="743471"/>
                  </a:lnTo>
                  <a:lnTo>
                    <a:pt x="134970" y="802545"/>
                  </a:lnTo>
                  <a:lnTo>
                    <a:pt x="139141" y="852179"/>
                  </a:lnTo>
                  <a:lnTo>
                    <a:pt x="140167" y="86648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7143542" y="4803912"/>
              <a:ext cx="55957" cy="203881"/>
            </a:xfrm>
            <a:custGeom>
              <a:avLst/>
              <a:gdLst/>
              <a:ahLst/>
              <a:cxnLst/>
              <a:rect l="0" t="0" r="0" b="0"/>
              <a:pathLst>
                <a:path w="55957" h="203881">
                  <a:moveTo>
                    <a:pt x="55956" y="0"/>
                  </a:moveTo>
                  <a:lnTo>
                    <a:pt x="38319" y="49135"/>
                  </a:lnTo>
                  <a:lnTo>
                    <a:pt x="20054" y="101397"/>
                  </a:lnTo>
                  <a:lnTo>
                    <a:pt x="1198" y="163028"/>
                  </a:lnTo>
                  <a:lnTo>
                    <a:pt x="0" y="182420"/>
                  </a:lnTo>
                  <a:lnTo>
                    <a:pt x="4986" y="20388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7275952" y="4867625"/>
              <a:ext cx="50972" cy="165653"/>
            </a:xfrm>
            <a:custGeom>
              <a:avLst/>
              <a:gdLst/>
              <a:ahLst/>
              <a:cxnLst/>
              <a:rect l="0" t="0" r="0" b="0"/>
              <a:pathLst>
                <a:path w="50972" h="165653">
                  <a:moveTo>
                    <a:pt x="50971" y="0"/>
                  </a:moveTo>
                  <a:lnTo>
                    <a:pt x="23912" y="54116"/>
                  </a:lnTo>
                  <a:lnTo>
                    <a:pt x="7085" y="114828"/>
                  </a:lnTo>
                  <a:lnTo>
                    <a:pt x="0" y="165652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7339665" y="4931337"/>
              <a:ext cx="38229" cy="89199"/>
            </a:xfrm>
            <a:custGeom>
              <a:avLst/>
              <a:gdLst/>
              <a:ahLst/>
              <a:cxnLst/>
              <a:rect l="0" t="0" r="0" b="0"/>
              <a:pathLst>
                <a:path w="38229" h="89199">
                  <a:moveTo>
                    <a:pt x="38228" y="0"/>
                  </a:moveTo>
                  <a:lnTo>
                    <a:pt x="11956" y="61300"/>
                  </a:lnTo>
                  <a:lnTo>
                    <a:pt x="0" y="8919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7377893" y="4995050"/>
              <a:ext cx="12743" cy="25486"/>
            </a:xfrm>
            <a:custGeom>
              <a:avLst/>
              <a:gdLst/>
              <a:ahLst/>
              <a:cxnLst/>
              <a:rect l="0" t="0" r="0" b="0"/>
              <a:pathLst>
                <a:path w="12743" h="25486">
                  <a:moveTo>
                    <a:pt x="12742" y="0"/>
                  </a:moveTo>
                  <a:lnTo>
                    <a:pt x="0" y="2548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6829966" y="4600033"/>
              <a:ext cx="63714" cy="152911"/>
            </a:xfrm>
            <a:custGeom>
              <a:avLst/>
              <a:gdLst/>
              <a:ahLst/>
              <a:cxnLst/>
              <a:rect l="0" t="0" r="0" b="0"/>
              <a:pathLst>
                <a:path w="63714" h="152911">
                  <a:moveTo>
                    <a:pt x="63713" y="0"/>
                  </a:moveTo>
                  <a:lnTo>
                    <a:pt x="44836" y="37756"/>
                  </a:lnTo>
                  <a:lnTo>
                    <a:pt x="19927" y="90403"/>
                  </a:lnTo>
                  <a:lnTo>
                    <a:pt x="0" y="15291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Serbest Form"/>
            <p:cNvSpPr/>
            <p:nvPr/>
          </p:nvSpPr>
          <p:spPr>
            <a:xfrm>
              <a:off x="6931906" y="4651003"/>
              <a:ext cx="88475" cy="140168"/>
            </a:xfrm>
            <a:custGeom>
              <a:avLst/>
              <a:gdLst/>
              <a:ahLst/>
              <a:cxnLst/>
              <a:rect l="0" t="0" r="0" b="0"/>
              <a:pathLst>
                <a:path w="88475" h="140168">
                  <a:moveTo>
                    <a:pt x="0" y="0"/>
                  </a:moveTo>
                  <a:lnTo>
                    <a:pt x="27058" y="6765"/>
                  </a:lnTo>
                  <a:lnTo>
                    <a:pt x="36445" y="13004"/>
                  </a:lnTo>
                  <a:lnTo>
                    <a:pt x="50649" y="31265"/>
                  </a:lnTo>
                  <a:lnTo>
                    <a:pt x="59251" y="35001"/>
                  </a:lnTo>
                  <a:lnTo>
                    <a:pt x="69233" y="34661"/>
                  </a:lnTo>
                  <a:lnTo>
                    <a:pt x="80135" y="31602"/>
                  </a:lnTo>
                  <a:lnTo>
                    <a:pt x="85988" y="33811"/>
                  </a:lnTo>
                  <a:lnTo>
                    <a:pt x="88474" y="39530"/>
                  </a:lnTo>
                  <a:lnTo>
                    <a:pt x="87686" y="98388"/>
                  </a:lnTo>
                  <a:lnTo>
                    <a:pt x="76455" y="14016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6603898" y="5211672"/>
              <a:ext cx="34932" cy="178395"/>
            </a:xfrm>
            <a:custGeom>
              <a:avLst/>
              <a:gdLst/>
              <a:ahLst/>
              <a:cxnLst/>
              <a:rect l="0" t="0" r="0" b="0"/>
              <a:pathLst>
                <a:path w="34932" h="178395">
                  <a:moveTo>
                    <a:pt x="34931" y="0"/>
                  </a:moveTo>
                  <a:lnTo>
                    <a:pt x="16001" y="49449"/>
                  </a:lnTo>
                  <a:lnTo>
                    <a:pt x="3050" y="98500"/>
                  </a:lnTo>
                  <a:lnTo>
                    <a:pt x="0" y="144654"/>
                  </a:lnTo>
                  <a:lnTo>
                    <a:pt x="9446" y="17839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Serbest Form"/>
            <p:cNvSpPr/>
            <p:nvPr/>
          </p:nvSpPr>
          <p:spPr>
            <a:xfrm>
              <a:off x="6679934" y="5275384"/>
              <a:ext cx="48093" cy="178396"/>
            </a:xfrm>
            <a:custGeom>
              <a:avLst/>
              <a:gdLst/>
              <a:ahLst/>
              <a:cxnLst/>
              <a:rect l="0" t="0" r="0" b="0"/>
              <a:pathLst>
                <a:path w="48093" h="178396">
                  <a:moveTo>
                    <a:pt x="48092" y="0"/>
                  </a:moveTo>
                  <a:lnTo>
                    <a:pt x="29214" y="37756"/>
                  </a:lnTo>
                  <a:lnTo>
                    <a:pt x="5722" y="91819"/>
                  </a:lnTo>
                  <a:lnTo>
                    <a:pt x="0" y="130006"/>
                  </a:lnTo>
                  <a:lnTo>
                    <a:pt x="2177" y="153585"/>
                  </a:lnTo>
                  <a:lnTo>
                    <a:pt x="9865" y="17839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6689799" y="5441036"/>
              <a:ext cx="12744" cy="38229"/>
            </a:xfrm>
            <a:custGeom>
              <a:avLst/>
              <a:gdLst/>
              <a:ahLst/>
              <a:cxnLst/>
              <a:rect l="0" t="0" r="0" b="0"/>
              <a:pathLst>
                <a:path w="12744" h="38229">
                  <a:moveTo>
                    <a:pt x="0" y="0"/>
                  </a:moveTo>
                  <a:lnTo>
                    <a:pt x="1416" y="33613"/>
                  </a:lnTo>
                  <a:lnTo>
                    <a:pt x="3776" y="36567"/>
                  </a:lnTo>
                  <a:lnTo>
                    <a:pt x="12743" y="3822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6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50800"/>
            <a:ext cx="5165471" cy="701789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6" name="15 Grup"/>
          <p:cNvGrpSpPr/>
          <p:nvPr/>
        </p:nvGrpSpPr>
        <p:grpSpPr>
          <a:xfrm rot="10800000" flipH="1">
            <a:off x="1601751" y="1561865"/>
            <a:ext cx="809738" cy="340658"/>
            <a:chOff x="1601751" y="1561865"/>
            <a:chExt cx="809738" cy="340658"/>
          </a:xfrm>
        </p:grpSpPr>
        <p:grpSp>
          <p:nvGrpSpPr>
            <p:cNvPr id="6" name="5 Grup"/>
            <p:cNvGrpSpPr/>
            <p:nvPr/>
          </p:nvGrpSpPr>
          <p:grpSpPr>
            <a:xfrm>
              <a:off x="1601751" y="1584197"/>
              <a:ext cx="200985" cy="282870"/>
              <a:chOff x="1601751" y="1584197"/>
              <a:chExt cx="200985" cy="282870"/>
            </a:xfrm>
          </p:grpSpPr>
          <p:sp>
            <p:nvSpPr>
              <p:cNvPr id="4" name="3 Serbest Form"/>
              <p:cNvSpPr/>
              <p:nvPr/>
            </p:nvSpPr>
            <p:spPr>
              <a:xfrm>
                <a:off x="1601751" y="1584197"/>
                <a:ext cx="37220" cy="282870"/>
              </a:xfrm>
              <a:custGeom>
                <a:avLst/>
                <a:gdLst/>
                <a:ahLst/>
                <a:cxnLst/>
                <a:rect l="0" t="0" r="0" b="0"/>
                <a:pathLst>
                  <a:path w="37220" h="282870">
                    <a:moveTo>
                      <a:pt x="0" y="0"/>
                    </a:moveTo>
                    <a:lnTo>
                      <a:pt x="2205" y="26467"/>
                    </a:lnTo>
                    <a:lnTo>
                      <a:pt x="3951" y="47420"/>
                    </a:lnTo>
                    <a:lnTo>
                      <a:pt x="8097" y="79524"/>
                    </a:lnTo>
                    <a:lnTo>
                      <a:pt x="12875" y="116198"/>
                    </a:lnTo>
                    <a:lnTo>
                      <a:pt x="14291" y="148017"/>
                    </a:lnTo>
                    <a:lnTo>
                      <a:pt x="18721" y="184457"/>
                    </a:lnTo>
                    <a:lnTo>
                      <a:pt x="22445" y="220665"/>
                    </a:lnTo>
                    <a:lnTo>
                      <a:pt x="30288" y="254775"/>
                    </a:lnTo>
                    <a:lnTo>
                      <a:pt x="37219" y="282869"/>
                    </a:lnTo>
                  </a:path>
                </a:pathLst>
              </a:custGeom>
              <a:ln w="22257" cap="flat" cmpd="sng" algn="ctr">
                <a:solidFill>
                  <a:srgbClr val="32CD3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" name="4 Serbest Form"/>
              <p:cNvSpPr/>
              <p:nvPr/>
            </p:nvSpPr>
            <p:spPr>
              <a:xfrm>
                <a:off x="1683634" y="1584197"/>
                <a:ext cx="119102" cy="14888"/>
              </a:xfrm>
              <a:custGeom>
                <a:avLst/>
                <a:gdLst/>
                <a:ahLst/>
                <a:cxnLst/>
                <a:rect l="0" t="0" r="0" b="0"/>
                <a:pathLst>
                  <a:path w="119102" h="14888">
                    <a:moveTo>
                      <a:pt x="0" y="14887"/>
                    </a:moveTo>
                    <a:lnTo>
                      <a:pt x="26498" y="8995"/>
                    </a:lnTo>
                    <a:lnTo>
                      <a:pt x="62855" y="7750"/>
                    </a:lnTo>
                    <a:lnTo>
                      <a:pt x="99414" y="6677"/>
                    </a:lnTo>
                    <a:lnTo>
                      <a:pt x="119101" y="0"/>
                    </a:lnTo>
                  </a:path>
                </a:pathLst>
              </a:custGeom>
              <a:ln w="22256" cap="flat" cmpd="sng" algn="ctr">
                <a:solidFill>
                  <a:srgbClr val="32CD3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" name="9 Grup"/>
            <p:cNvGrpSpPr/>
            <p:nvPr/>
          </p:nvGrpSpPr>
          <p:grpSpPr>
            <a:xfrm>
              <a:off x="1683634" y="1621416"/>
              <a:ext cx="284002" cy="281107"/>
              <a:chOff x="1683634" y="1621416"/>
              <a:chExt cx="284002" cy="281107"/>
            </a:xfrm>
          </p:grpSpPr>
          <p:sp>
            <p:nvSpPr>
              <p:cNvPr id="7" name="6 Serbest Form"/>
              <p:cNvSpPr/>
              <p:nvPr/>
            </p:nvSpPr>
            <p:spPr>
              <a:xfrm>
                <a:off x="1683634" y="1621416"/>
                <a:ext cx="137566" cy="281107"/>
              </a:xfrm>
              <a:custGeom>
                <a:avLst/>
                <a:gdLst/>
                <a:ahLst/>
                <a:cxnLst/>
                <a:rect l="0" t="0" r="0" b="0"/>
                <a:pathLst>
                  <a:path w="137566" h="281107">
                    <a:moveTo>
                      <a:pt x="0" y="0"/>
                    </a:moveTo>
                    <a:lnTo>
                      <a:pt x="10361" y="35035"/>
                    </a:lnTo>
                    <a:lnTo>
                      <a:pt x="13546" y="62856"/>
                    </a:lnTo>
                    <a:lnTo>
                      <a:pt x="14490" y="92053"/>
                    </a:lnTo>
                    <a:lnTo>
                      <a:pt x="14769" y="113753"/>
                    </a:lnTo>
                    <a:lnTo>
                      <a:pt x="18117" y="118018"/>
                    </a:lnTo>
                    <a:lnTo>
                      <a:pt x="30659" y="122756"/>
                    </a:lnTo>
                    <a:lnTo>
                      <a:pt x="67111" y="122362"/>
                    </a:lnTo>
                    <a:lnTo>
                      <a:pt x="100744" y="125720"/>
                    </a:lnTo>
                    <a:lnTo>
                      <a:pt x="107690" y="129304"/>
                    </a:lnTo>
                    <a:lnTo>
                      <a:pt x="117614" y="142109"/>
                    </a:lnTo>
                    <a:lnTo>
                      <a:pt x="125608" y="176460"/>
                    </a:lnTo>
                    <a:lnTo>
                      <a:pt x="132089" y="210203"/>
                    </a:lnTo>
                    <a:lnTo>
                      <a:pt x="137565" y="244530"/>
                    </a:lnTo>
                    <a:lnTo>
                      <a:pt x="136373" y="250693"/>
                    </a:lnTo>
                    <a:lnTo>
                      <a:pt x="133097" y="255629"/>
                    </a:lnTo>
                    <a:lnTo>
                      <a:pt x="128432" y="259746"/>
                    </a:lnTo>
                    <a:lnTo>
                      <a:pt x="114426" y="264322"/>
                    </a:lnTo>
                    <a:lnTo>
                      <a:pt x="82429" y="271211"/>
                    </a:lnTo>
                    <a:lnTo>
                      <a:pt x="51388" y="279709"/>
                    </a:lnTo>
                    <a:lnTo>
                      <a:pt x="27173" y="281106"/>
                    </a:lnTo>
                    <a:lnTo>
                      <a:pt x="23078" y="280040"/>
                    </a:lnTo>
                    <a:lnTo>
                      <a:pt x="14887" y="275426"/>
                    </a:lnTo>
                  </a:path>
                </a:pathLst>
              </a:custGeom>
              <a:ln w="22257" cap="flat" cmpd="sng" algn="ctr">
                <a:solidFill>
                  <a:srgbClr val="32CD3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" name="7 Serbest Form"/>
              <p:cNvSpPr/>
              <p:nvPr/>
            </p:nvSpPr>
            <p:spPr>
              <a:xfrm>
                <a:off x="1937306" y="1703299"/>
                <a:ext cx="14492" cy="22333"/>
              </a:xfrm>
              <a:custGeom>
                <a:avLst/>
                <a:gdLst/>
                <a:ahLst/>
                <a:cxnLst/>
                <a:rect l="0" t="0" r="0" b="0"/>
                <a:pathLst>
                  <a:path w="14492" h="22333">
                    <a:moveTo>
                      <a:pt x="14306" y="0"/>
                    </a:moveTo>
                    <a:lnTo>
                      <a:pt x="6403" y="7903"/>
                    </a:lnTo>
                    <a:lnTo>
                      <a:pt x="6556" y="11058"/>
                    </a:lnTo>
                    <a:lnTo>
                      <a:pt x="9140" y="13989"/>
                    </a:lnTo>
                    <a:lnTo>
                      <a:pt x="13343" y="16770"/>
                    </a:lnTo>
                    <a:lnTo>
                      <a:pt x="14491" y="16970"/>
                    </a:lnTo>
                    <a:lnTo>
                      <a:pt x="11356" y="12780"/>
                    </a:lnTo>
                    <a:lnTo>
                      <a:pt x="8204" y="12656"/>
                    </a:lnTo>
                    <a:lnTo>
                      <a:pt x="291" y="16929"/>
                    </a:lnTo>
                    <a:lnTo>
                      <a:pt x="0" y="17902"/>
                    </a:lnTo>
                    <a:lnTo>
                      <a:pt x="8138" y="16976"/>
                    </a:lnTo>
                    <a:lnTo>
                      <a:pt x="8540" y="17934"/>
                    </a:lnTo>
                    <a:lnTo>
                      <a:pt x="6862" y="22332"/>
                    </a:lnTo>
                  </a:path>
                </a:pathLst>
              </a:custGeom>
              <a:ln w="22256" cap="flat" cmpd="sng" algn="ctr">
                <a:solidFill>
                  <a:srgbClr val="32CD3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" name="8 Serbest Form"/>
              <p:cNvSpPr/>
              <p:nvPr/>
            </p:nvSpPr>
            <p:spPr>
              <a:xfrm>
                <a:off x="1952278" y="1837109"/>
                <a:ext cx="15358" cy="17282"/>
              </a:xfrm>
              <a:custGeom>
                <a:avLst/>
                <a:gdLst/>
                <a:ahLst/>
                <a:cxnLst/>
                <a:rect l="0" t="0" r="0" b="0"/>
                <a:pathLst>
                  <a:path w="15358" h="17282">
                    <a:moveTo>
                      <a:pt x="6780" y="185"/>
                    </a:moveTo>
                    <a:lnTo>
                      <a:pt x="14683" y="8088"/>
                    </a:lnTo>
                    <a:lnTo>
                      <a:pt x="15357" y="7935"/>
                    </a:lnTo>
                    <a:lnTo>
                      <a:pt x="11695" y="1148"/>
                    </a:lnTo>
                    <a:lnTo>
                      <a:pt x="8402" y="0"/>
                    </a:lnTo>
                    <a:lnTo>
                      <a:pt x="4553" y="888"/>
                    </a:lnTo>
                    <a:lnTo>
                      <a:pt x="332" y="3135"/>
                    </a:lnTo>
                    <a:lnTo>
                      <a:pt x="0" y="3806"/>
                    </a:lnTo>
                    <a:lnTo>
                      <a:pt x="6248" y="2345"/>
                    </a:lnTo>
                    <a:lnTo>
                      <a:pt x="7252" y="3279"/>
                    </a:lnTo>
                    <a:lnTo>
                      <a:pt x="3957" y="8728"/>
                    </a:lnTo>
                    <a:lnTo>
                      <a:pt x="4898" y="11670"/>
                    </a:lnTo>
                    <a:lnTo>
                      <a:pt x="12560" y="17145"/>
                    </a:lnTo>
                    <a:lnTo>
                      <a:pt x="13942" y="17281"/>
                    </a:lnTo>
                    <a:lnTo>
                      <a:pt x="13209" y="15718"/>
                    </a:lnTo>
                    <a:lnTo>
                      <a:pt x="6780" y="7629"/>
                    </a:lnTo>
                  </a:path>
                </a:pathLst>
              </a:custGeom>
              <a:ln w="22257" cap="flat" cmpd="sng" algn="ctr">
                <a:solidFill>
                  <a:srgbClr val="32CD3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4" name="13 Grup"/>
            <p:cNvGrpSpPr/>
            <p:nvPr/>
          </p:nvGrpSpPr>
          <p:grpSpPr>
            <a:xfrm>
              <a:off x="2033493" y="1561865"/>
              <a:ext cx="364759" cy="327989"/>
              <a:chOff x="2033493" y="1561865"/>
              <a:chExt cx="364759" cy="327989"/>
            </a:xfrm>
          </p:grpSpPr>
          <p:sp>
            <p:nvSpPr>
              <p:cNvPr id="11" name="10 Serbest Form"/>
              <p:cNvSpPr/>
              <p:nvPr/>
            </p:nvSpPr>
            <p:spPr>
              <a:xfrm>
                <a:off x="2033493" y="1577212"/>
                <a:ext cx="163765" cy="312642"/>
              </a:xfrm>
              <a:custGeom>
                <a:avLst/>
                <a:gdLst/>
                <a:ahLst/>
                <a:cxnLst/>
                <a:rect l="0" t="0" r="0" b="0"/>
                <a:pathLst>
                  <a:path w="163765" h="312642">
                    <a:moveTo>
                      <a:pt x="0" y="6984"/>
                    </a:moveTo>
                    <a:lnTo>
                      <a:pt x="32389" y="1092"/>
                    </a:lnTo>
                    <a:lnTo>
                      <a:pt x="60325" y="0"/>
                    </a:lnTo>
                    <a:lnTo>
                      <a:pt x="89555" y="1882"/>
                    </a:lnTo>
                    <a:lnTo>
                      <a:pt x="108450" y="3889"/>
                    </a:lnTo>
                    <a:lnTo>
                      <a:pt x="125120" y="2024"/>
                    </a:lnTo>
                    <a:lnTo>
                      <a:pt x="131384" y="3677"/>
                    </a:lnTo>
                    <a:lnTo>
                      <a:pt x="136388" y="7261"/>
                    </a:lnTo>
                    <a:lnTo>
                      <a:pt x="144153" y="17859"/>
                    </a:lnTo>
                    <a:lnTo>
                      <a:pt x="152347" y="38603"/>
                    </a:lnTo>
                    <a:lnTo>
                      <a:pt x="154316" y="64508"/>
                    </a:lnTo>
                    <a:lnTo>
                      <a:pt x="152401" y="95910"/>
                    </a:lnTo>
                    <a:lnTo>
                      <a:pt x="155546" y="129959"/>
                    </a:lnTo>
                    <a:lnTo>
                      <a:pt x="152495" y="136112"/>
                    </a:lnTo>
                    <a:lnTo>
                      <a:pt x="147153" y="140214"/>
                    </a:lnTo>
                    <a:lnTo>
                      <a:pt x="110603" y="152453"/>
                    </a:lnTo>
                    <a:lnTo>
                      <a:pt x="73740" y="155189"/>
                    </a:lnTo>
                    <a:lnTo>
                      <a:pt x="55931" y="157217"/>
                    </a:lnTo>
                    <a:lnTo>
                      <a:pt x="36606" y="167659"/>
                    </a:lnTo>
                    <a:lnTo>
                      <a:pt x="25643" y="176544"/>
                    </a:lnTo>
                    <a:lnTo>
                      <a:pt x="22884" y="182057"/>
                    </a:lnTo>
                    <a:lnTo>
                      <a:pt x="22025" y="194799"/>
                    </a:lnTo>
                    <a:lnTo>
                      <a:pt x="30389" y="230527"/>
                    </a:lnTo>
                    <a:lnTo>
                      <a:pt x="35195" y="254906"/>
                    </a:lnTo>
                    <a:lnTo>
                      <a:pt x="36619" y="283082"/>
                    </a:lnTo>
                    <a:lnTo>
                      <a:pt x="36819" y="292783"/>
                    </a:lnTo>
                    <a:lnTo>
                      <a:pt x="39434" y="300077"/>
                    </a:lnTo>
                    <a:lnTo>
                      <a:pt x="48956" y="310387"/>
                    </a:lnTo>
                    <a:lnTo>
                      <a:pt x="54968" y="312641"/>
                    </a:lnTo>
                    <a:lnTo>
                      <a:pt x="84653" y="312519"/>
                    </a:lnTo>
                    <a:lnTo>
                      <a:pt x="118178" y="308299"/>
                    </a:lnTo>
                    <a:lnTo>
                      <a:pt x="151328" y="309732"/>
                    </a:lnTo>
                    <a:lnTo>
                      <a:pt x="155473" y="308895"/>
                    </a:lnTo>
                    <a:lnTo>
                      <a:pt x="163764" y="304740"/>
                    </a:lnTo>
                  </a:path>
                </a:pathLst>
              </a:custGeom>
              <a:ln w="22257" cap="flat" cmpd="sng" algn="ctr">
                <a:solidFill>
                  <a:srgbClr val="32CD3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" name="11 Serbest Form"/>
              <p:cNvSpPr/>
              <p:nvPr/>
            </p:nvSpPr>
            <p:spPr>
              <a:xfrm>
                <a:off x="2264260" y="1584197"/>
                <a:ext cx="20780" cy="133991"/>
              </a:xfrm>
              <a:custGeom>
                <a:avLst/>
                <a:gdLst/>
                <a:ahLst/>
                <a:cxnLst/>
                <a:rect l="0" t="0" r="0" b="0"/>
                <a:pathLst>
                  <a:path w="20780" h="133991">
                    <a:moveTo>
                      <a:pt x="0" y="0"/>
                    </a:moveTo>
                    <a:lnTo>
                      <a:pt x="7904" y="7903"/>
                    </a:lnTo>
                    <a:lnTo>
                      <a:pt x="11784" y="20606"/>
                    </a:lnTo>
                    <a:lnTo>
                      <a:pt x="14275" y="55718"/>
                    </a:lnTo>
                    <a:lnTo>
                      <a:pt x="19883" y="89397"/>
                    </a:lnTo>
                    <a:lnTo>
                      <a:pt x="20779" y="114895"/>
                    </a:lnTo>
                    <a:lnTo>
                      <a:pt x="14888" y="133990"/>
                    </a:lnTo>
                  </a:path>
                </a:pathLst>
              </a:custGeom>
              <a:ln w="22256" cap="flat" cmpd="sng" algn="ctr">
                <a:solidFill>
                  <a:srgbClr val="32CD3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3" name="12 Serbest Form"/>
              <p:cNvSpPr/>
              <p:nvPr/>
            </p:nvSpPr>
            <p:spPr>
              <a:xfrm>
                <a:off x="2264260" y="1561865"/>
                <a:ext cx="133992" cy="22333"/>
              </a:xfrm>
              <a:custGeom>
                <a:avLst/>
                <a:gdLst/>
                <a:ahLst/>
                <a:cxnLst/>
                <a:rect l="0" t="0" r="0" b="0"/>
                <a:pathLst>
                  <a:path w="133992" h="22333">
                    <a:moveTo>
                      <a:pt x="0" y="22332"/>
                    </a:moveTo>
                    <a:lnTo>
                      <a:pt x="31083" y="11971"/>
                    </a:lnTo>
                    <a:lnTo>
                      <a:pt x="64925" y="7511"/>
                    </a:lnTo>
                    <a:lnTo>
                      <a:pt x="98568" y="1728"/>
                    </a:lnTo>
                    <a:lnTo>
                      <a:pt x="133991" y="0"/>
                    </a:lnTo>
                  </a:path>
                </a:pathLst>
              </a:custGeom>
              <a:ln w="22257" cap="flat" cmpd="sng" algn="ctr">
                <a:solidFill>
                  <a:srgbClr val="32CD3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15" name="14 Serbest Form"/>
            <p:cNvSpPr/>
            <p:nvPr/>
          </p:nvSpPr>
          <p:spPr>
            <a:xfrm>
              <a:off x="2271702" y="1697612"/>
              <a:ext cx="139787" cy="196523"/>
            </a:xfrm>
            <a:custGeom>
              <a:avLst/>
              <a:gdLst/>
              <a:ahLst/>
              <a:cxnLst/>
              <a:rect l="0" t="0" r="0" b="0"/>
              <a:pathLst>
                <a:path w="139787" h="196523">
                  <a:moveTo>
                    <a:pt x="7443" y="28018"/>
                  </a:moveTo>
                  <a:lnTo>
                    <a:pt x="15346" y="20115"/>
                  </a:lnTo>
                  <a:lnTo>
                    <a:pt x="28049" y="16235"/>
                  </a:lnTo>
                  <a:lnTo>
                    <a:pt x="59209" y="9792"/>
                  </a:lnTo>
                  <a:lnTo>
                    <a:pt x="90085" y="1382"/>
                  </a:lnTo>
                  <a:lnTo>
                    <a:pt x="116752" y="0"/>
                  </a:lnTo>
                  <a:lnTo>
                    <a:pt x="132945" y="2608"/>
                  </a:lnTo>
                  <a:lnTo>
                    <a:pt x="137428" y="6115"/>
                  </a:lnTo>
                  <a:lnTo>
                    <a:pt x="139590" y="10935"/>
                  </a:lnTo>
                  <a:lnTo>
                    <a:pt x="139786" y="22907"/>
                  </a:lnTo>
                  <a:lnTo>
                    <a:pt x="136901" y="43597"/>
                  </a:lnTo>
                  <a:lnTo>
                    <a:pt x="138087" y="72818"/>
                  </a:lnTo>
                  <a:lnTo>
                    <a:pt x="134798" y="106436"/>
                  </a:lnTo>
                  <a:lnTo>
                    <a:pt x="129860" y="138992"/>
                  </a:lnTo>
                  <a:lnTo>
                    <a:pt x="130743" y="160978"/>
                  </a:lnTo>
                  <a:lnTo>
                    <a:pt x="125378" y="172854"/>
                  </a:lnTo>
                  <a:lnTo>
                    <a:pt x="115274" y="181440"/>
                  </a:lnTo>
                  <a:lnTo>
                    <a:pt x="101685" y="187186"/>
                  </a:lnTo>
                  <a:lnTo>
                    <a:pt x="68210" y="193081"/>
                  </a:lnTo>
                  <a:lnTo>
                    <a:pt x="52647" y="195668"/>
                  </a:lnTo>
                  <a:lnTo>
                    <a:pt x="22438" y="195001"/>
                  </a:lnTo>
                  <a:lnTo>
                    <a:pt x="9972" y="196522"/>
                  </a:lnTo>
                  <a:lnTo>
                    <a:pt x="6648" y="195769"/>
                  </a:lnTo>
                  <a:lnTo>
                    <a:pt x="0" y="191783"/>
                  </a:lnTo>
                </a:path>
              </a:pathLst>
            </a:custGeom>
            <a:ln w="22257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7" name="16 Serbest Form"/>
          <p:cNvSpPr/>
          <p:nvPr/>
        </p:nvSpPr>
        <p:spPr>
          <a:xfrm>
            <a:off x="2765889" y="4882785"/>
            <a:ext cx="597307" cy="703565"/>
          </a:xfrm>
          <a:custGeom>
            <a:avLst/>
            <a:gdLst/>
            <a:ahLst/>
            <a:cxnLst/>
            <a:rect l="0" t="0" r="0" b="0"/>
            <a:pathLst>
              <a:path w="597307" h="703565">
                <a:moveTo>
                  <a:pt x="101167" y="328887"/>
                </a:moveTo>
                <a:lnTo>
                  <a:pt x="67345" y="301829"/>
                </a:lnTo>
                <a:lnTo>
                  <a:pt x="54550" y="298106"/>
                </a:lnTo>
                <a:lnTo>
                  <a:pt x="43188" y="299871"/>
                </a:lnTo>
                <a:lnTo>
                  <a:pt x="32782" y="305295"/>
                </a:lnTo>
                <a:lnTo>
                  <a:pt x="25845" y="315991"/>
                </a:lnTo>
                <a:lnTo>
                  <a:pt x="16081" y="363450"/>
                </a:lnTo>
                <a:lnTo>
                  <a:pt x="14604" y="414009"/>
                </a:lnTo>
                <a:lnTo>
                  <a:pt x="23920" y="464857"/>
                </a:lnTo>
                <a:lnTo>
                  <a:pt x="43985" y="512960"/>
                </a:lnTo>
                <a:lnTo>
                  <a:pt x="79909" y="563568"/>
                </a:lnTo>
                <a:lnTo>
                  <a:pt x="120723" y="613732"/>
                </a:lnTo>
                <a:lnTo>
                  <a:pt x="177815" y="650909"/>
                </a:lnTo>
                <a:lnTo>
                  <a:pt x="233998" y="675532"/>
                </a:lnTo>
                <a:lnTo>
                  <a:pt x="285726" y="692424"/>
                </a:lnTo>
                <a:lnTo>
                  <a:pt x="329998" y="703564"/>
                </a:lnTo>
                <a:lnTo>
                  <a:pt x="378355" y="699156"/>
                </a:lnTo>
                <a:lnTo>
                  <a:pt x="441656" y="681207"/>
                </a:lnTo>
                <a:lnTo>
                  <a:pt x="482387" y="655092"/>
                </a:lnTo>
                <a:lnTo>
                  <a:pt x="527439" y="614979"/>
                </a:lnTo>
                <a:lnTo>
                  <a:pt x="554842" y="568138"/>
                </a:lnTo>
                <a:lnTo>
                  <a:pt x="574130" y="509425"/>
                </a:lnTo>
                <a:lnTo>
                  <a:pt x="588812" y="460722"/>
                </a:lnTo>
                <a:lnTo>
                  <a:pt x="595365" y="405862"/>
                </a:lnTo>
                <a:lnTo>
                  <a:pt x="597306" y="344773"/>
                </a:lnTo>
                <a:lnTo>
                  <a:pt x="591117" y="281837"/>
                </a:lnTo>
                <a:lnTo>
                  <a:pt x="580316" y="231884"/>
                </a:lnTo>
                <a:lnTo>
                  <a:pt x="561385" y="183418"/>
                </a:lnTo>
                <a:lnTo>
                  <a:pt x="531077" y="133190"/>
                </a:lnTo>
                <a:lnTo>
                  <a:pt x="501961" y="95969"/>
                </a:lnTo>
                <a:lnTo>
                  <a:pt x="446408" y="58023"/>
                </a:lnTo>
                <a:lnTo>
                  <a:pt x="396171" y="31852"/>
                </a:lnTo>
                <a:lnTo>
                  <a:pt x="338496" y="8995"/>
                </a:lnTo>
                <a:lnTo>
                  <a:pt x="283495" y="964"/>
                </a:lnTo>
                <a:lnTo>
                  <a:pt x="224409" y="0"/>
                </a:lnTo>
                <a:lnTo>
                  <a:pt x="170405" y="10884"/>
                </a:lnTo>
                <a:lnTo>
                  <a:pt x="119952" y="39751"/>
                </a:lnTo>
                <a:lnTo>
                  <a:pt x="67909" y="87558"/>
                </a:lnTo>
                <a:lnTo>
                  <a:pt x="42703" y="125238"/>
                </a:lnTo>
                <a:lnTo>
                  <a:pt x="21502" y="176023"/>
                </a:lnTo>
                <a:lnTo>
                  <a:pt x="8030" y="227747"/>
                </a:lnTo>
                <a:lnTo>
                  <a:pt x="3140" y="271193"/>
                </a:lnTo>
                <a:lnTo>
                  <a:pt x="966" y="318819"/>
                </a:lnTo>
                <a:lnTo>
                  <a:pt x="0" y="368303"/>
                </a:lnTo>
                <a:lnTo>
                  <a:pt x="7122" y="414837"/>
                </a:lnTo>
                <a:lnTo>
                  <a:pt x="19726" y="459116"/>
                </a:lnTo>
                <a:lnTo>
                  <a:pt x="44158" y="521012"/>
                </a:lnTo>
                <a:lnTo>
                  <a:pt x="65919" y="553027"/>
                </a:lnTo>
                <a:lnTo>
                  <a:pt x="93524" y="573863"/>
                </a:lnTo>
                <a:lnTo>
                  <a:pt x="139395" y="596479"/>
                </a:lnTo>
              </a:path>
            </a:pathLst>
          </a:custGeom>
          <a:ln w="38100" cap="flat" cmpd="sng" algn="ctr">
            <a:solidFill>
              <a:srgbClr val="32CD3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8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88900"/>
            <a:ext cx="7544434" cy="710272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4527668" y="1306457"/>
            <a:ext cx="378185" cy="56988"/>
          </a:xfrm>
          <a:custGeom>
            <a:avLst/>
            <a:gdLst/>
            <a:ahLst/>
            <a:cxnLst/>
            <a:rect l="0" t="0" r="0" b="0"/>
            <a:pathLst>
              <a:path w="378185" h="56988">
                <a:moveTo>
                  <a:pt x="46880" y="56987"/>
                </a:moveTo>
                <a:lnTo>
                  <a:pt x="0" y="56987"/>
                </a:lnTo>
                <a:lnTo>
                  <a:pt x="16786" y="55571"/>
                </a:lnTo>
                <a:lnTo>
                  <a:pt x="76331" y="43126"/>
                </a:lnTo>
                <a:lnTo>
                  <a:pt x="123682" y="35253"/>
                </a:lnTo>
                <a:lnTo>
                  <a:pt x="168324" y="27034"/>
                </a:lnTo>
                <a:lnTo>
                  <a:pt x="226492" y="21211"/>
                </a:lnTo>
                <a:lnTo>
                  <a:pt x="279594" y="12722"/>
                </a:lnTo>
                <a:lnTo>
                  <a:pt x="336686" y="0"/>
                </a:lnTo>
                <a:lnTo>
                  <a:pt x="378184" y="601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2" name="21 Grup"/>
          <p:cNvGrpSpPr/>
          <p:nvPr/>
        </p:nvGrpSpPr>
        <p:grpSpPr>
          <a:xfrm>
            <a:off x="2384167" y="2841571"/>
            <a:ext cx="1081333" cy="1146927"/>
            <a:chOff x="2384167" y="2841571"/>
            <a:chExt cx="1081333" cy="1146927"/>
          </a:xfrm>
        </p:grpSpPr>
        <p:sp>
          <p:nvSpPr>
            <p:cNvPr id="5" name="4 Serbest Form"/>
            <p:cNvSpPr/>
            <p:nvPr/>
          </p:nvSpPr>
          <p:spPr>
            <a:xfrm>
              <a:off x="2384167" y="2952040"/>
              <a:ext cx="151586" cy="383182"/>
            </a:xfrm>
            <a:custGeom>
              <a:avLst/>
              <a:gdLst/>
              <a:ahLst/>
              <a:cxnLst/>
              <a:rect l="0" t="0" r="0" b="0"/>
              <a:pathLst>
                <a:path w="151586" h="383182">
                  <a:moveTo>
                    <a:pt x="49645" y="208093"/>
                  </a:moveTo>
                  <a:lnTo>
                    <a:pt x="42881" y="187800"/>
                  </a:lnTo>
                  <a:lnTo>
                    <a:pt x="39472" y="186069"/>
                  </a:lnTo>
                  <a:lnTo>
                    <a:pt x="35784" y="189163"/>
                  </a:lnTo>
                  <a:lnTo>
                    <a:pt x="27910" y="205343"/>
                  </a:lnTo>
                  <a:lnTo>
                    <a:pt x="15095" y="265651"/>
                  </a:lnTo>
                  <a:lnTo>
                    <a:pt x="8732" y="317177"/>
                  </a:lnTo>
                  <a:lnTo>
                    <a:pt x="662" y="379404"/>
                  </a:lnTo>
                  <a:lnTo>
                    <a:pt x="0" y="383181"/>
                  </a:lnTo>
                  <a:lnTo>
                    <a:pt x="483" y="357506"/>
                  </a:lnTo>
                  <a:lnTo>
                    <a:pt x="16463" y="296830"/>
                  </a:lnTo>
                  <a:lnTo>
                    <a:pt x="32813" y="237473"/>
                  </a:lnTo>
                  <a:lnTo>
                    <a:pt x="49676" y="179602"/>
                  </a:lnTo>
                  <a:lnTo>
                    <a:pt x="66641" y="120819"/>
                  </a:lnTo>
                  <a:lnTo>
                    <a:pt x="83626" y="68306"/>
                  </a:lnTo>
                  <a:lnTo>
                    <a:pt x="100615" y="17031"/>
                  </a:lnTo>
                  <a:lnTo>
                    <a:pt x="104863" y="4264"/>
                  </a:lnTo>
                  <a:lnTo>
                    <a:pt x="109110" y="0"/>
                  </a:lnTo>
                  <a:lnTo>
                    <a:pt x="113358" y="1404"/>
                  </a:lnTo>
                  <a:lnTo>
                    <a:pt x="117605" y="6588"/>
                  </a:lnTo>
                  <a:lnTo>
                    <a:pt x="124422" y="65773"/>
                  </a:lnTo>
                  <a:lnTo>
                    <a:pt x="124187" y="125023"/>
                  </a:lnTo>
                  <a:lnTo>
                    <a:pt x="118611" y="187413"/>
                  </a:lnTo>
                  <a:lnTo>
                    <a:pt x="124668" y="247901"/>
                  </a:lnTo>
                  <a:lnTo>
                    <a:pt x="139399" y="307828"/>
                  </a:lnTo>
                  <a:lnTo>
                    <a:pt x="147974" y="332505"/>
                  </a:lnTo>
                  <a:lnTo>
                    <a:pt x="151585" y="3355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2395585" y="3223846"/>
              <a:ext cx="89198" cy="38228"/>
            </a:xfrm>
            <a:custGeom>
              <a:avLst/>
              <a:gdLst/>
              <a:ahLst/>
              <a:cxnLst/>
              <a:rect l="0" t="0" r="0" b="0"/>
              <a:pathLst>
                <a:path w="89198" h="38228">
                  <a:moveTo>
                    <a:pt x="0" y="38227"/>
                  </a:moveTo>
                  <a:lnTo>
                    <a:pt x="53959" y="19297"/>
                  </a:lnTo>
                  <a:lnTo>
                    <a:pt x="891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Serbest Form"/>
            <p:cNvSpPr/>
            <p:nvPr/>
          </p:nvSpPr>
          <p:spPr>
            <a:xfrm>
              <a:off x="2586722" y="2918026"/>
              <a:ext cx="12743" cy="89199"/>
            </a:xfrm>
            <a:custGeom>
              <a:avLst/>
              <a:gdLst/>
              <a:ahLst/>
              <a:cxnLst/>
              <a:rect l="0" t="0" r="0" b="0"/>
              <a:pathLst>
                <a:path w="12743" h="89199">
                  <a:moveTo>
                    <a:pt x="0" y="0"/>
                  </a:moveTo>
                  <a:lnTo>
                    <a:pt x="1416" y="53959"/>
                  </a:lnTo>
                  <a:lnTo>
                    <a:pt x="12742" y="891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2716212" y="2841571"/>
              <a:ext cx="74390" cy="407761"/>
            </a:xfrm>
            <a:custGeom>
              <a:avLst/>
              <a:gdLst/>
              <a:ahLst/>
              <a:cxnLst/>
              <a:rect l="0" t="0" r="0" b="0"/>
              <a:pathLst>
                <a:path w="74390" h="407761">
                  <a:moveTo>
                    <a:pt x="74389" y="0"/>
                  </a:moveTo>
                  <a:lnTo>
                    <a:pt x="54096" y="13529"/>
                  </a:lnTo>
                  <a:lnTo>
                    <a:pt x="36581" y="57927"/>
                  </a:lnTo>
                  <a:lnTo>
                    <a:pt x="20774" y="114943"/>
                  </a:lnTo>
                  <a:lnTo>
                    <a:pt x="5331" y="172337"/>
                  </a:lnTo>
                  <a:lnTo>
                    <a:pt x="126" y="225997"/>
                  </a:lnTo>
                  <a:lnTo>
                    <a:pt x="0" y="283270"/>
                  </a:lnTo>
                  <a:lnTo>
                    <a:pt x="11924" y="342110"/>
                  </a:lnTo>
                  <a:lnTo>
                    <a:pt x="34678" y="394634"/>
                  </a:lnTo>
                  <a:lnTo>
                    <a:pt x="40836" y="401841"/>
                  </a:lnTo>
                  <a:lnTo>
                    <a:pt x="46357" y="405230"/>
                  </a:lnTo>
                  <a:lnTo>
                    <a:pt x="61647" y="4077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2854314" y="2919186"/>
              <a:ext cx="169897" cy="304661"/>
            </a:xfrm>
            <a:custGeom>
              <a:avLst/>
              <a:gdLst/>
              <a:ahLst/>
              <a:cxnLst/>
              <a:rect l="0" t="0" r="0" b="0"/>
              <a:pathLst>
                <a:path w="169897" h="304661">
                  <a:moveTo>
                    <a:pt x="0" y="75295"/>
                  </a:moveTo>
                  <a:lnTo>
                    <a:pt x="30519" y="21336"/>
                  </a:lnTo>
                  <a:lnTo>
                    <a:pt x="53207" y="2703"/>
                  </a:lnTo>
                  <a:lnTo>
                    <a:pt x="65204" y="0"/>
                  </a:lnTo>
                  <a:lnTo>
                    <a:pt x="89860" y="4547"/>
                  </a:lnTo>
                  <a:lnTo>
                    <a:pt x="98134" y="12555"/>
                  </a:lnTo>
                  <a:lnTo>
                    <a:pt x="107327" y="36556"/>
                  </a:lnTo>
                  <a:lnTo>
                    <a:pt x="116061" y="95278"/>
                  </a:lnTo>
                  <a:lnTo>
                    <a:pt x="149962" y="152983"/>
                  </a:lnTo>
                  <a:lnTo>
                    <a:pt x="167768" y="190343"/>
                  </a:lnTo>
                  <a:lnTo>
                    <a:pt x="169896" y="215625"/>
                  </a:lnTo>
                  <a:lnTo>
                    <a:pt x="164707" y="241019"/>
                  </a:lnTo>
                  <a:lnTo>
                    <a:pt x="145865" y="277780"/>
                  </a:lnTo>
                  <a:lnTo>
                    <a:pt x="130429" y="297905"/>
                  </a:lnTo>
                  <a:lnTo>
                    <a:pt x="120933" y="302988"/>
                  </a:lnTo>
                  <a:lnTo>
                    <a:pt x="76455" y="304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3083678" y="3121906"/>
              <a:ext cx="25486" cy="165653"/>
            </a:xfrm>
            <a:custGeom>
              <a:avLst/>
              <a:gdLst/>
              <a:ahLst/>
              <a:cxnLst/>
              <a:rect l="0" t="0" r="0" b="0"/>
              <a:pathLst>
                <a:path w="25486" h="165653">
                  <a:moveTo>
                    <a:pt x="25485" y="0"/>
                  </a:moveTo>
                  <a:lnTo>
                    <a:pt x="21710" y="41531"/>
                  </a:lnTo>
                  <a:lnTo>
                    <a:pt x="15312" y="99160"/>
                  </a:lnTo>
                  <a:lnTo>
                    <a:pt x="11624" y="118493"/>
                  </a:lnTo>
                  <a:lnTo>
                    <a:pt x="0" y="165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3198361" y="2969101"/>
              <a:ext cx="114683" cy="180348"/>
            </a:xfrm>
            <a:custGeom>
              <a:avLst/>
              <a:gdLst/>
              <a:ahLst/>
              <a:cxnLst/>
              <a:rect l="0" t="0" r="0" b="0"/>
              <a:pathLst>
                <a:path w="114683" h="180348">
                  <a:moveTo>
                    <a:pt x="0" y="38123"/>
                  </a:moveTo>
                  <a:lnTo>
                    <a:pt x="33822" y="4300"/>
                  </a:lnTo>
                  <a:lnTo>
                    <a:pt x="43786" y="0"/>
                  </a:lnTo>
                  <a:lnTo>
                    <a:pt x="50428" y="2797"/>
                  </a:lnTo>
                  <a:lnTo>
                    <a:pt x="54856" y="10324"/>
                  </a:lnTo>
                  <a:lnTo>
                    <a:pt x="56000" y="33791"/>
                  </a:lnTo>
                  <a:lnTo>
                    <a:pt x="45199" y="88237"/>
                  </a:lnTo>
                  <a:lnTo>
                    <a:pt x="33528" y="127066"/>
                  </a:lnTo>
                  <a:lnTo>
                    <a:pt x="33679" y="138477"/>
                  </a:lnTo>
                  <a:lnTo>
                    <a:pt x="41397" y="158708"/>
                  </a:lnTo>
                  <a:lnTo>
                    <a:pt x="58042" y="173362"/>
                  </a:lnTo>
                  <a:lnTo>
                    <a:pt x="68427" y="179252"/>
                  </a:lnTo>
                  <a:lnTo>
                    <a:pt x="78182" y="180347"/>
                  </a:lnTo>
                  <a:lnTo>
                    <a:pt x="96572" y="174013"/>
                  </a:lnTo>
                  <a:lnTo>
                    <a:pt x="106633" y="165534"/>
                  </a:lnTo>
                  <a:lnTo>
                    <a:pt x="114682" y="152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3338528" y="2841571"/>
              <a:ext cx="75154" cy="445988"/>
            </a:xfrm>
            <a:custGeom>
              <a:avLst/>
              <a:gdLst/>
              <a:ahLst/>
              <a:cxnLst/>
              <a:rect l="0" t="0" r="0" b="0"/>
              <a:pathLst>
                <a:path w="75154" h="445988">
                  <a:moveTo>
                    <a:pt x="0" y="0"/>
                  </a:moveTo>
                  <a:lnTo>
                    <a:pt x="18877" y="37756"/>
                  </a:lnTo>
                  <a:lnTo>
                    <a:pt x="45202" y="94651"/>
                  </a:lnTo>
                  <a:lnTo>
                    <a:pt x="61621" y="143535"/>
                  </a:lnTo>
                  <a:lnTo>
                    <a:pt x="72059" y="204091"/>
                  </a:lnTo>
                  <a:lnTo>
                    <a:pt x="75153" y="257901"/>
                  </a:lnTo>
                  <a:lnTo>
                    <a:pt x="69305" y="316477"/>
                  </a:lnTo>
                  <a:lnTo>
                    <a:pt x="45887" y="379346"/>
                  </a:lnTo>
                  <a:lnTo>
                    <a:pt x="26159" y="425115"/>
                  </a:lnTo>
                  <a:lnTo>
                    <a:pt x="12743" y="4459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2388319" y="3572178"/>
              <a:ext cx="97255" cy="416320"/>
            </a:xfrm>
            <a:custGeom>
              <a:avLst/>
              <a:gdLst/>
              <a:ahLst/>
              <a:cxnLst/>
              <a:rect l="0" t="0" r="0" b="0"/>
              <a:pathLst>
                <a:path w="97255" h="416320">
                  <a:moveTo>
                    <a:pt x="32751" y="148624"/>
                  </a:moveTo>
                  <a:lnTo>
                    <a:pt x="32751" y="202741"/>
                  </a:lnTo>
                  <a:lnTo>
                    <a:pt x="32751" y="263452"/>
                  </a:lnTo>
                  <a:lnTo>
                    <a:pt x="29919" y="273314"/>
                  </a:lnTo>
                  <a:lnTo>
                    <a:pt x="25200" y="277057"/>
                  </a:lnTo>
                  <a:lnTo>
                    <a:pt x="19222" y="276721"/>
                  </a:lnTo>
                  <a:lnTo>
                    <a:pt x="15237" y="270834"/>
                  </a:lnTo>
                  <a:lnTo>
                    <a:pt x="10808" y="249190"/>
                  </a:lnTo>
                  <a:lnTo>
                    <a:pt x="16723" y="197907"/>
                  </a:lnTo>
                  <a:lnTo>
                    <a:pt x="23135" y="138485"/>
                  </a:lnTo>
                  <a:lnTo>
                    <a:pt x="37616" y="85426"/>
                  </a:lnTo>
                  <a:lnTo>
                    <a:pt x="55526" y="26702"/>
                  </a:lnTo>
                  <a:lnTo>
                    <a:pt x="69302" y="4295"/>
                  </a:lnTo>
                  <a:lnTo>
                    <a:pt x="76940" y="19"/>
                  </a:lnTo>
                  <a:lnTo>
                    <a:pt x="84863" y="0"/>
                  </a:lnTo>
                  <a:lnTo>
                    <a:pt x="92977" y="2819"/>
                  </a:lnTo>
                  <a:lnTo>
                    <a:pt x="96971" y="11777"/>
                  </a:lnTo>
                  <a:lnTo>
                    <a:pt x="95827" y="55376"/>
                  </a:lnTo>
                  <a:lnTo>
                    <a:pt x="82756" y="109597"/>
                  </a:lnTo>
                  <a:lnTo>
                    <a:pt x="66540" y="161209"/>
                  </a:lnTo>
                  <a:lnTo>
                    <a:pt x="52535" y="212305"/>
                  </a:lnTo>
                  <a:lnTo>
                    <a:pt x="54758" y="237808"/>
                  </a:lnTo>
                  <a:lnTo>
                    <a:pt x="64241" y="259524"/>
                  </a:lnTo>
                  <a:lnTo>
                    <a:pt x="93402" y="296540"/>
                  </a:lnTo>
                  <a:lnTo>
                    <a:pt x="97254" y="308115"/>
                  </a:lnTo>
                  <a:lnTo>
                    <a:pt x="95911" y="350049"/>
                  </a:lnTo>
                  <a:lnTo>
                    <a:pt x="85130" y="388588"/>
                  </a:lnTo>
                  <a:lnTo>
                    <a:pt x="72076" y="409128"/>
                  </a:lnTo>
                  <a:lnTo>
                    <a:pt x="63215" y="414323"/>
                  </a:lnTo>
                  <a:lnTo>
                    <a:pt x="42043" y="416319"/>
                  </a:lnTo>
                  <a:lnTo>
                    <a:pt x="22250" y="408711"/>
                  </a:lnTo>
                  <a:lnTo>
                    <a:pt x="13008" y="402717"/>
                  </a:lnTo>
                  <a:lnTo>
                    <a:pt x="6846" y="393059"/>
                  </a:lnTo>
                  <a:lnTo>
                    <a:pt x="0" y="367225"/>
                  </a:lnTo>
                  <a:lnTo>
                    <a:pt x="2911" y="327605"/>
                  </a:lnTo>
                  <a:lnTo>
                    <a:pt x="16778" y="274710"/>
                  </a:lnTo>
                  <a:lnTo>
                    <a:pt x="20008" y="263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2592700" y="3529665"/>
              <a:ext cx="32250" cy="191138"/>
            </a:xfrm>
            <a:custGeom>
              <a:avLst/>
              <a:gdLst/>
              <a:ahLst/>
              <a:cxnLst/>
              <a:rect l="0" t="0" r="0" b="0"/>
              <a:pathLst>
                <a:path w="32250" h="191138">
                  <a:moveTo>
                    <a:pt x="6764" y="0"/>
                  </a:moveTo>
                  <a:lnTo>
                    <a:pt x="0" y="47352"/>
                  </a:lnTo>
                  <a:lnTo>
                    <a:pt x="2558" y="110621"/>
                  </a:lnTo>
                  <a:lnTo>
                    <a:pt x="16107" y="170828"/>
                  </a:lnTo>
                  <a:lnTo>
                    <a:pt x="32249" y="1911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2763472" y="3478695"/>
              <a:ext cx="90843" cy="458730"/>
            </a:xfrm>
            <a:custGeom>
              <a:avLst/>
              <a:gdLst/>
              <a:ahLst/>
              <a:cxnLst/>
              <a:rect l="0" t="0" r="0" b="0"/>
              <a:pathLst>
                <a:path w="90843" h="458730">
                  <a:moveTo>
                    <a:pt x="78099" y="0"/>
                  </a:moveTo>
                  <a:lnTo>
                    <a:pt x="51671" y="45307"/>
                  </a:lnTo>
                  <a:lnTo>
                    <a:pt x="30748" y="81174"/>
                  </a:lnTo>
                  <a:lnTo>
                    <a:pt x="16799" y="119245"/>
                  </a:lnTo>
                  <a:lnTo>
                    <a:pt x="7500" y="158783"/>
                  </a:lnTo>
                  <a:lnTo>
                    <a:pt x="1301" y="199300"/>
                  </a:lnTo>
                  <a:lnTo>
                    <a:pt x="0" y="240470"/>
                  </a:lnTo>
                  <a:lnTo>
                    <a:pt x="1964" y="282075"/>
                  </a:lnTo>
                  <a:lnTo>
                    <a:pt x="6105" y="323970"/>
                  </a:lnTo>
                  <a:lnTo>
                    <a:pt x="18257" y="381846"/>
                  </a:lnTo>
                  <a:lnTo>
                    <a:pt x="41019" y="434533"/>
                  </a:lnTo>
                  <a:lnTo>
                    <a:pt x="49131" y="446846"/>
                  </a:lnTo>
                  <a:lnTo>
                    <a:pt x="57372" y="453639"/>
                  </a:lnTo>
                  <a:lnTo>
                    <a:pt x="65697" y="456751"/>
                  </a:lnTo>
                  <a:lnTo>
                    <a:pt x="90842" y="4587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Serbest Form"/>
            <p:cNvSpPr/>
            <p:nvPr/>
          </p:nvSpPr>
          <p:spPr>
            <a:xfrm>
              <a:off x="2867056" y="3733544"/>
              <a:ext cx="63714" cy="12744"/>
            </a:xfrm>
            <a:custGeom>
              <a:avLst/>
              <a:gdLst/>
              <a:ahLst/>
              <a:cxnLst/>
              <a:rect l="0" t="0" r="0" b="0"/>
              <a:pathLst>
                <a:path w="63714" h="12744">
                  <a:moveTo>
                    <a:pt x="0" y="12743"/>
                  </a:moveTo>
                  <a:lnTo>
                    <a:pt x="36445" y="11327"/>
                  </a:lnTo>
                  <a:lnTo>
                    <a:pt x="637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2956254" y="3582680"/>
              <a:ext cx="152910" cy="239036"/>
            </a:xfrm>
            <a:custGeom>
              <a:avLst/>
              <a:gdLst/>
              <a:ahLst/>
              <a:cxnLst/>
              <a:rect l="0" t="0" r="0" b="0"/>
              <a:pathLst>
                <a:path w="152910" h="239036">
                  <a:moveTo>
                    <a:pt x="0" y="23440"/>
                  </a:moveTo>
                  <a:lnTo>
                    <a:pt x="27058" y="3146"/>
                  </a:lnTo>
                  <a:lnTo>
                    <a:pt x="37860" y="0"/>
                  </a:lnTo>
                  <a:lnTo>
                    <a:pt x="47893" y="734"/>
                  </a:lnTo>
                  <a:lnTo>
                    <a:pt x="57414" y="4055"/>
                  </a:lnTo>
                  <a:lnTo>
                    <a:pt x="63761" y="11933"/>
                  </a:lnTo>
                  <a:lnTo>
                    <a:pt x="70813" y="35787"/>
                  </a:lnTo>
                  <a:lnTo>
                    <a:pt x="66583" y="98663"/>
                  </a:lnTo>
                  <a:lnTo>
                    <a:pt x="64563" y="155848"/>
                  </a:lnTo>
                  <a:lnTo>
                    <a:pt x="66796" y="206458"/>
                  </a:lnTo>
                  <a:lnTo>
                    <a:pt x="77353" y="230318"/>
                  </a:lnTo>
                  <a:lnTo>
                    <a:pt x="85549" y="236398"/>
                  </a:lnTo>
                  <a:lnTo>
                    <a:pt x="95260" y="239035"/>
                  </a:lnTo>
                  <a:lnTo>
                    <a:pt x="115961" y="238190"/>
                  </a:lnTo>
                  <a:lnTo>
                    <a:pt x="152909" y="2273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3185618" y="3771772"/>
              <a:ext cx="7343" cy="89198"/>
            </a:xfrm>
            <a:custGeom>
              <a:avLst/>
              <a:gdLst/>
              <a:ahLst/>
              <a:cxnLst/>
              <a:rect l="0" t="0" r="0" b="0"/>
              <a:pathLst>
                <a:path w="7343" h="89198">
                  <a:moveTo>
                    <a:pt x="0" y="0"/>
                  </a:moveTo>
                  <a:lnTo>
                    <a:pt x="7342" y="53959"/>
                  </a:lnTo>
                  <a:lnTo>
                    <a:pt x="0" y="89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3249331" y="3606120"/>
              <a:ext cx="71525" cy="203881"/>
            </a:xfrm>
            <a:custGeom>
              <a:avLst/>
              <a:gdLst/>
              <a:ahLst/>
              <a:cxnLst/>
              <a:rect l="0" t="0" r="0" b="0"/>
              <a:pathLst>
                <a:path w="71525" h="203881">
                  <a:moveTo>
                    <a:pt x="0" y="0"/>
                  </a:moveTo>
                  <a:lnTo>
                    <a:pt x="6764" y="33822"/>
                  </a:lnTo>
                  <a:lnTo>
                    <a:pt x="21412" y="57979"/>
                  </a:lnTo>
                  <a:lnTo>
                    <a:pt x="58660" y="103324"/>
                  </a:lnTo>
                  <a:lnTo>
                    <a:pt x="68545" y="131816"/>
                  </a:lnTo>
                  <a:lnTo>
                    <a:pt x="71524" y="161941"/>
                  </a:lnTo>
                  <a:lnTo>
                    <a:pt x="68128" y="189487"/>
                  </a:lnTo>
                  <a:lnTo>
                    <a:pt x="65240" y="197117"/>
                  </a:lnTo>
                  <a:lnTo>
                    <a:pt x="61899" y="200787"/>
                  </a:lnTo>
                  <a:lnTo>
                    <a:pt x="50969" y="203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3249331" y="3567893"/>
              <a:ext cx="89198" cy="25485"/>
            </a:xfrm>
            <a:custGeom>
              <a:avLst/>
              <a:gdLst/>
              <a:ahLst/>
              <a:cxnLst/>
              <a:rect l="0" t="0" r="0" b="0"/>
              <a:pathLst>
                <a:path w="89198" h="25485">
                  <a:moveTo>
                    <a:pt x="0" y="25484"/>
                  </a:moveTo>
                  <a:lnTo>
                    <a:pt x="62372" y="5166"/>
                  </a:lnTo>
                  <a:lnTo>
                    <a:pt x="891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3376755" y="3465953"/>
              <a:ext cx="88745" cy="420503"/>
            </a:xfrm>
            <a:custGeom>
              <a:avLst/>
              <a:gdLst/>
              <a:ahLst/>
              <a:cxnLst/>
              <a:rect l="0" t="0" r="0" b="0"/>
              <a:pathLst>
                <a:path w="88745" h="420503">
                  <a:moveTo>
                    <a:pt x="0" y="0"/>
                  </a:moveTo>
                  <a:lnTo>
                    <a:pt x="47894" y="55444"/>
                  </a:lnTo>
                  <a:lnTo>
                    <a:pt x="71768" y="103265"/>
                  </a:lnTo>
                  <a:lnTo>
                    <a:pt x="84033" y="157078"/>
                  </a:lnTo>
                  <a:lnTo>
                    <a:pt x="87667" y="214081"/>
                  </a:lnTo>
                  <a:lnTo>
                    <a:pt x="88744" y="266839"/>
                  </a:lnTo>
                  <a:lnTo>
                    <a:pt x="82343" y="328639"/>
                  </a:lnTo>
                  <a:lnTo>
                    <a:pt x="66030" y="380331"/>
                  </a:lnTo>
                  <a:lnTo>
                    <a:pt x="38228" y="4205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0" name="29 Grup"/>
          <p:cNvGrpSpPr/>
          <p:nvPr/>
        </p:nvGrpSpPr>
        <p:grpSpPr>
          <a:xfrm>
            <a:off x="2335143" y="4077591"/>
            <a:ext cx="1072760" cy="458783"/>
            <a:chOff x="2335143" y="4077591"/>
            <a:chExt cx="1072760" cy="458783"/>
          </a:xfrm>
        </p:grpSpPr>
        <p:sp>
          <p:nvSpPr>
            <p:cNvPr id="23" name="22 Serbest Form"/>
            <p:cNvSpPr/>
            <p:nvPr/>
          </p:nvSpPr>
          <p:spPr>
            <a:xfrm>
              <a:off x="2335143" y="4338419"/>
              <a:ext cx="136898" cy="197955"/>
            </a:xfrm>
            <a:custGeom>
              <a:avLst/>
              <a:gdLst/>
              <a:ahLst/>
              <a:cxnLst/>
              <a:rect l="0" t="0" r="0" b="0"/>
              <a:pathLst>
                <a:path w="136898" h="197955">
                  <a:moveTo>
                    <a:pt x="98669" y="6764"/>
                  </a:moveTo>
                  <a:lnTo>
                    <a:pt x="78376" y="0"/>
                  </a:lnTo>
                  <a:lnTo>
                    <a:pt x="69566" y="839"/>
                  </a:lnTo>
                  <a:lnTo>
                    <a:pt x="52226" y="9322"/>
                  </a:lnTo>
                  <a:lnTo>
                    <a:pt x="26545" y="36783"/>
                  </a:lnTo>
                  <a:lnTo>
                    <a:pt x="7766" y="71820"/>
                  </a:lnTo>
                  <a:lnTo>
                    <a:pt x="0" y="115867"/>
                  </a:lnTo>
                  <a:lnTo>
                    <a:pt x="4463" y="158021"/>
                  </a:lnTo>
                  <a:lnTo>
                    <a:pt x="18572" y="180649"/>
                  </a:lnTo>
                  <a:lnTo>
                    <a:pt x="28281" y="190647"/>
                  </a:lnTo>
                  <a:lnTo>
                    <a:pt x="39001" y="195897"/>
                  </a:lnTo>
                  <a:lnTo>
                    <a:pt x="62239" y="197954"/>
                  </a:lnTo>
                  <a:lnTo>
                    <a:pt x="99202" y="184389"/>
                  </a:lnTo>
                  <a:lnTo>
                    <a:pt x="116840" y="170186"/>
                  </a:lnTo>
                  <a:lnTo>
                    <a:pt x="136897" y="1469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2561237" y="4154046"/>
              <a:ext cx="12743" cy="178396"/>
            </a:xfrm>
            <a:custGeom>
              <a:avLst/>
              <a:gdLst/>
              <a:ahLst/>
              <a:cxnLst/>
              <a:rect l="0" t="0" r="0" b="0"/>
              <a:pathLst>
                <a:path w="12743" h="178396">
                  <a:moveTo>
                    <a:pt x="0" y="0"/>
                  </a:moveTo>
                  <a:lnTo>
                    <a:pt x="0" y="49083"/>
                  </a:lnTo>
                  <a:lnTo>
                    <a:pt x="0" y="87939"/>
                  </a:lnTo>
                  <a:lnTo>
                    <a:pt x="3776" y="134889"/>
                  </a:lnTo>
                  <a:lnTo>
                    <a:pt x="12742" y="178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Serbest Form"/>
            <p:cNvSpPr/>
            <p:nvPr/>
          </p:nvSpPr>
          <p:spPr>
            <a:xfrm>
              <a:off x="2704919" y="4154046"/>
              <a:ext cx="85683" cy="344048"/>
            </a:xfrm>
            <a:custGeom>
              <a:avLst/>
              <a:gdLst/>
              <a:ahLst/>
              <a:cxnLst/>
              <a:rect l="0" t="0" r="0" b="0"/>
              <a:pathLst>
                <a:path w="85683" h="344048">
                  <a:moveTo>
                    <a:pt x="72940" y="0"/>
                  </a:moveTo>
                  <a:lnTo>
                    <a:pt x="50287" y="45307"/>
                  </a:lnTo>
                  <a:lnTo>
                    <a:pt x="32353" y="81174"/>
                  </a:lnTo>
                  <a:lnTo>
                    <a:pt x="12426" y="139905"/>
                  </a:lnTo>
                  <a:lnTo>
                    <a:pt x="3570" y="188189"/>
                  </a:lnTo>
                  <a:lnTo>
                    <a:pt x="0" y="245796"/>
                  </a:lnTo>
                  <a:lnTo>
                    <a:pt x="4183" y="276311"/>
                  </a:lnTo>
                  <a:lnTo>
                    <a:pt x="14537" y="300256"/>
                  </a:lnTo>
                  <a:lnTo>
                    <a:pt x="21262" y="310605"/>
                  </a:lnTo>
                  <a:lnTo>
                    <a:pt x="40061" y="325880"/>
                  </a:lnTo>
                  <a:lnTo>
                    <a:pt x="66974" y="338665"/>
                  </a:lnTo>
                  <a:lnTo>
                    <a:pt x="85682" y="3440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2956254" y="4231213"/>
              <a:ext cx="38228" cy="257039"/>
            </a:xfrm>
            <a:custGeom>
              <a:avLst/>
              <a:gdLst/>
              <a:ahLst/>
              <a:cxnLst/>
              <a:rect l="0" t="0" r="0" b="0"/>
              <a:pathLst>
                <a:path w="38228" h="257039">
                  <a:moveTo>
                    <a:pt x="0" y="101228"/>
                  </a:moveTo>
                  <a:lnTo>
                    <a:pt x="17735" y="48021"/>
                  </a:lnTo>
                  <a:lnTo>
                    <a:pt x="23954" y="0"/>
                  </a:lnTo>
                  <a:lnTo>
                    <a:pt x="25283" y="54215"/>
                  </a:lnTo>
                  <a:lnTo>
                    <a:pt x="18103" y="113651"/>
                  </a:lnTo>
                  <a:lnTo>
                    <a:pt x="22668" y="161857"/>
                  </a:lnTo>
                  <a:lnTo>
                    <a:pt x="24650" y="212008"/>
                  </a:lnTo>
                  <a:lnTo>
                    <a:pt x="26653" y="254240"/>
                  </a:lnTo>
                  <a:lnTo>
                    <a:pt x="29095" y="257038"/>
                  </a:lnTo>
                  <a:lnTo>
                    <a:pt x="38227" y="2541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3096421" y="4421638"/>
              <a:ext cx="1" cy="89199"/>
            </a:xfrm>
            <a:custGeom>
              <a:avLst/>
              <a:gdLst/>
              <a:ahLst/>
              <a:cxnLst/>
              <a:rect l="0" t="0" r="0" b="0"/>
              <a:pathLst>
                <a:path w="1" h="89199">
                  <a:moveTo>
                    <a:pt x="0" y="0"/>
                  </a:moveTo>
                  <a:lnTo>
                    <a:pt x="0" y="61301"/>
                  </a:lnTo>
                  <a:lnTo>
                    <a:pt x="0" y="891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Serbest Form"/>
            <p:cNvSpPr/>
            <p:nvPr/>
          </p:nvSpPr>
          <p:spPr>
            <a:xfrm>
              <a:off x="3172876" y="4268728"/>
              <a:ext cx="114683" cy="191139"/>
            </a:xfrm>
            <a:custGeom>
              <a:avLst/>
              <a:gdLst/>
              <a:ahLst/>
              <a:cxnLst/>
              <a:rect l="0" t="0" r="0" b="0"/>
              <a:pathLst>
                <a:path w="114683" h="191139">
                  <a:moveTo>
                    <a:pt x="0" y="0"/>
                  </a:moveTo>
                  <a:lnTo>
                    <a:pt x="0" y="37756"/>
                  </a:lnTo>
                  <a:lnTo>
                    <a:pt x="0" y="93235"/>
                  </a:lnTo>
                  <a:lnTo>
                    <a:pt x="2832" y="153478"/>
                  </a:lnTo>
                  <a:lnTo>
                    <a:pt x="13529" y="179591"/>
                  </a:lnTo>
                  <a:lnTo>
                    <a:pt x="21762" y="184856"/>
                  </a:lnTo>
                  <a:lnTo>
                    <a:pt x="31498" y="185534"/>
                  </a:lnTo>
                  <a:lnTo>
                    <a:pt x="42236" y="183154"/>
                  </a:lnTo>
                  <a:lnTo>
                    <a:pt x="50810" y="177321"/>
                  </a:lnTo>
                  <a:lnTo>
                    <a:pt x="64113" y="159512"/>
                  </a:lnTo>
                  <a:lnTo>
                    <a:pt x="88690" y="101132"/>
                  </a:lnTo>
                  <a:lnTo>
                    <a:pt x="94635" y="84591"/>
                  </a:lnTo>
                  <a:lnTo>
                    <a:pt x="90193" y="125875"/>
                  </a:lnTo>
                  <a:lnTo>
                    <a:pt x="96257" y="165193"/>
                  </a:lnTo>
                  <a:lnTo>
                    <a:pt x="103189" y="179607"/>
                  </a:lnTo>
                  <a:lnTo>
                    <a:pt x="114682" y="1911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Serbest Form"/>
            <p:cNvSpPr/>
            <p:nvPr/>
          </p:nvSpPr>
          <p:spPr>
            <a:xfrm>
              <a:off x="3313043" y="4077591"/>
              <a:ext cx="94860" cy="420503"/>
            </a:xfrm>
            <a:custGeom>
              <a:avLst/>
              <a:gdLst/>
              <a:ahLst/>
              <a:cxnLst/>
              <a:rect l="0" t="0" r="0" b="0"/>
              <a:pathLst>
                <a:path w="94860" h="420503">
                  <a:moveTo>
                    <a:pt x="0" y="0"/>
                  </a:moveTo>
                  <a:lnTo>
                    <a:pt x="22653" y="45307"/>
                  </a:lnTo>
                  <a:lnTo>
                    <a:pt x="40587" y="81175"/>
                  </a:lnTo>
                  <a:lnTo>
                    <a:pt x="64289" y="136130"/>
                  </a:lnTo>
                  <a:lnTo>
                    <a:pt x="78127" y="180848"/>
                  </a:lnTo>
                  <a:lnTo>
                    <a:pt x="84277" y="224320"/>
                  </a:lnTo>
                  <a:lnTo>
                    <a:pt x="90786" y="267238"/>
                  </a:lnTo>
                  <a:lnTo>
                    <a:pt x="94859" y="323649"/>
                  </a:lnTo>
                  <a:lnTo>
                    <a:pt x="83551" y="380762"/>
                  </a:lnTo>
                  <a:lnTo>
                    <a:pt x="63712" y="4205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6" name="35 Grup"/>
          <p:cNvGrpSpPr/>
          <p:nvPr/>
        </p:nvGrpSpPr>
        <p:grpSpPr>
          <a:xfrm>
            <a:off x="3516922" y="2734335"/>
            <a:ext cx="1326933" cy="362087"/>
            <a:chOff x="3516922" y="2734335"/>
            <a:chExt cx="1326933" cy="362087"/>
          </a:xfrm>
        </p:grpSpPr>
        <p:sp>
          <p:nvSpPr>
            <p:cNvPr id="31" name="30 Serbest Form"/>
            <p:cNvSpPr/>
            <p:nvPr/>
          </p:nvSpPr>
          <p:spPr>
            <a:xfrm>
              <a:off x="3516922" y="2981739"/>
              <a:ext cx="127426" cy="25486"/>
            </a:xfrm>
            <a:custGeom>
              <a:avLst/>
              <a:gdLst/>
              <a:ahLst/>
              <a:cxnLst/>
              <a:rect l="0" t="0" r="0" b="0"/>
              <a:pathLst>
                <a:path w="127426" h="25486">
                  <a:moveTo>
                    <a:pt x="0" y="25485"/>
                  </a:moveTo>
                  <a:lnTo>
                    <a:pt x="53208" y="7749"/>
                  </a:lnTo>
                  <a:lnTo>
                    <a:pt x="113737" y="1020"/>
                  </a:lnTo>
                  <a:lnTo>
                    <a:pt x="1274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Serbest Form"/>
            <p:cNvSpPr/>
            <p:nvPr/>
          </p:nvSpPr>
          <p:spPr>
            <a:xfrm>
              <a:off x="3593377" y="2892541"/>
              <a:ext cx="105277" cy="203881"/>
            </a:xfrm>
            <a:custGeom>
              <a:avLst/>
              <a:gdLst/>
              <a:ahLst/>
              <a:cxnLst/>
              <a:rect l="0" t="0" r="0" b="0"/>
              <a:pathLst>
                <a:path w="105277" h="203881">
                  <a:moveTo>
                    <a:pt x="0" y="0"/>
                  </a:moveTo>
                  <a:lnTo>
                    <a:pt x="55375" y="30519"/>
                  </a:lnTo>
                  <a:lnTo>
                    <a:pt x="88300" y="65204"/>
                  </a:lnTo>
                  <a:lnTo>
                    <a:pt x="102013" y="89860"/>
                  </a:lnTo>
                  <a:lnTo>
                    <a:pt x="105276" y="114977"/>
                  </a:lnTo>
                  <a:lnTo>
                    <a:pt x="95835" y="165711"/>
                  </a:lnTo>
                  <a:lnTo>
                    <a:pt x="84596" y="183612"/>
                  </a:lnTo>
                  <a:lnTo>
                    <a:pt x="63713" y="203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4268728" y="2793422"/>
              <a:ext cx="191139" cy="193003"/>
            </a:xfrm>
            <a:custGeom>
              <a:avLst/>
              <a:gdLst/>
              <a:ahLst/>
              <a:cxnLst/>
              <a:rect l="0" t="0" r="0" b="0"/>
              <a:pathLst>
                <a:path w="191139" h="193003">
                  <a:moveTo>
                    <a:pt x="0" y="35407"/>
                  </a:moveTo>
                  <a:lnTo>
                    <a:pt x="53208" y="6700"/>
                  </a:lnTo>
                  <a:lnTo>
                    <a:pt x="96625" y="0"/>
                  </a:lnTo>
                  <a:lnTo>
                    <a:pt x="108308" y="3308"/>
                  </a:lnTo>
                  <a:lnTo>
                    <a:pt x="117512" y="9760"/>
                  </a:lnTo>
                  <a:lnTo>
                    <a:pt x="125064" y="18309"/>
                  </a:lnTo>
                  <a:lnTo>
                    <a:pt x="128683" y="28256"/>
                  </a:lnTo>
                  <a:lnTo>
                    <a:pt x="128928" y="50634"/>
                  </a:lnTo>
                  <a:lnTo>
                    <a:pt x="117549" y="101026"/>
                  </a:lnTo>
                  <a:lnTo>
                    <a:pt x="108610" y="146249"/>
                  </a:lnTo>
                  <a:lnTo>
                    <a:pt x="111040" y="173868"/>
                  </a:lnTo>
                  <a:lnTo>
                    <a:pt x="117918" y="182931"/>
                  </a:lnTo>
                  <a:lnTo>
                    <a:pt x="140662" y="193002"/>
                  </a:lnTo>
                  <a:lnTo>
                    <a:pt x="151823" y="192856"/>
                  </a:lnTo>
                  <a:lnTo>
                    <a:pt x="191138" y="175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4549063" y="2930769"/>
              <a:ext cx="1" cy="101941"/>
            </a:xfrm>
            <a:custGeom>
              <a:avLst/>
              <a:gdLst/>
              <a:ahLst/>
              <a:cxnLst/>
              <a:rect l="0" t="0" r="0" b="0"/>
              <a:pathLst>
                <a:path w="1" h="101941">
                  <a:moveTo>
                    <a:pt x="0" y="0"/>
                  </a:moveTo>
                  <a:lnTo>
                    <a:pt x="0" y="62716"/>
                  </a:lnTo>
                  <a:lnTo>
                    <a:pt x="0" y="1019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4727458" y="2734335"/>
              <a:ext cx="116397" cy="247405"/>
            </a:xfrm>
            <a:custGeom>
              <a:avLst/>
              <a:gdLst/>
              <a:ahLst/>
              <a:cxnLst/>
              <a:rect l="0" t="0" r="0" b="0"/>
              <a:pathLst>
                <a:path w="116397" h="247405">
                  <a:moveTo>
                    <a:pt x="0" y="30782"/>
                  </a:moveTo>
                  <a:lnTo>
                    <a:pt x="47351" y="3724"/>
                  </a:lnTo>
                  <a:lnTo>
                    <a:pt x="59884" y="0"/>
                  </a:lnTo>
                  <a:lnTo>
                    <a:pt x="66823" y="1766"/>
                  </a:lnTo>
                  <a:lnTo>
                    <a:pt x="89470" y="58194"/>
                  </a:lnTo>
                  <a:lnTo>
                    <a:pt x="116396" y="121649"/>
                  </a:lnTo>
                  <a:lnTo>
                    <a:pt x="116388" y="152341"/>
                  </a:lnTo>
                  <a:lnTo>
                    <a:pt x="101658" y="194696"/>
                  </a:lnTo>
                  <a:lnTo>
                    <a:pt x="63712" y="2474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1" name="40 Grup"/>
          <p:cNvGrpSpPr/>
          <p:nvPr/>
        </p:nvGrpSpPr>
        <p:grpSpPr>
          <a:xfrm>
            <a:off x="4294213" y="3538527"/>
            <a:ext cx="535185" cy="373413"/>
            <a:chOff x="4294213" y="3538527"/>
            <a:chExt cx="535185" cy="373413"/>
          </a:xfrm>
        </p:grpSpPr>
        <p:sp>
          <p:nvSpPr>
            <p:cNvPr id="37" name="36 Serbest Form"/>
            <p:cNvSpPr/>
            <p:nvPr/>
          </p:nvSpPr>
          <p:spPr>
            <a:xfrm>
              <a:off x="4305016" y="3567893"/>
              <a:ext cx="40094" cy="165652"/>
            </a:xfrm>
            <a:custGeom>
              <a:avLst/>
              <a:gdLst/>
              <a:ahLst/>
              <a:cxnLst/>
              <a:rect l="0" t="0" r="0" b="0"/>
              <a:pathLst>
                <a:path w="40094" h="165652">
                  <a:moveTo>
                    <a:pt x="14683" y="0"/>
                  </a:moveTo>
                  <a:lnTo>
                    <a:pt x="1153" y="13529"/>
                  </a:lnTo>
                  <a:lnTo>
                    <a:pt x="0" y="20346"/>
                  </a:lnTo>
                  <a:lnTo>
                    <a:pt x="2062" y="27722"/>
                  </a:lnTo>
                  <a:lnTo>
                    <a:pt x="6269" y="35471"/>
                  </a:lnTo>
                  <a:lnTo>
                    <a:pt x="22270" y="47856"/>
                  </a:lnTo>
                  <a:lnTo>
                    <a:pt x="32483" y="53142"/>
                  </a:lnTo>
                  <a:lnTo>
                    <a:pt x="37876" y="60913"/>
                  </a:lnTo>
                  <a:lnTo>
                    <a:pt x="40093" y="80873"/>
                  </a:lnTo>
                  <a:lnTo>
                    <a:pt x="30072" y="136973"/>
                  </a:lnTo>
                  <a:lnTo>
                    <a:pt x="27425" y="165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Serbest Form"/>
            <p:cNvSpPr/>
            <p:nvPr/>
          </p:nvSpPr>
          <p:spPr>
            <a:xfrm>
              <a:off x="4294213" y="3563944"/>
              <a:ext cx="101941" cy="42177"/>
            </a:xfrm>
            <a:custGeom>
              <a:avLst/>
              <a:gdLst/>
              <a:ahLst/>
              <a:cxnLst/>
              <a:rect l="0" t="0" r="0" b="0"/>
              <a:pathLst>
                <a:path w="101941" h="42177">
                  <a:moveTo>
                    <a:pt x="0" y="42176"/>
                  </a:moveTo>
                  <a:lnTo>
                    <a:pt x="6765" y="21882"/>
                  </a:lnTo>
                  <a:lnTo>
                    <a:pt x="21413" y="8144"/>
                  </a:lnTo>
                  <a:lnTo>
                    <a:pt x="31265" y="2498"/>
                  </a:lnTo>
                  <a:lnTo>
                    <a:pt x="53539" y="0"/>
                  </a:lnTo>
                  <a:lnTo>
                    <a:pt x="101940" y="39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Serbest Form"/>
            <p:cNvSpPr/>
            <p:nvPr/>
          </p:nvSpPr>
          <p:spPr>
            <a:xfrm>
              <a:off x="4676488" y="3538527"/>
              <a:ext cx="152910" cy="158256"/>
            </a:xfrm>
            <a:custGeom>
              <a:avLst/>
              <a:gdLst/>
              <a:ahLst/>
              <a:cxnLst/>
              <a:rect l="0" t="0" r="0" b="0"/>
              <a:pathLst>
                <a:path w="152910" h="158256">
                  <a:moveTo>
                    <a:pt x="0" y="29366"/>
                  </a:moveTo>
                  <a:lnTo>
                    <a:pt x="54116" y="2308"/>
                  </a:lnTo>
                  <a:lnTo>
                    <a:pt x="70057" y="0"/>
                  </a:lnTo>
                  <a:lnTo>
                    <a:pt x="80685" y="4125"/>
                  </a:lnTo>
                  <a:lnTo>
                    <a:pt x="87770" y="12539"/>
                  </a:lnTo>
                  <a:lnTo>
                    <a:pt x="91077" y="22395"/>
                  </a:lnTo>
                  <a:lnTo>
                    <a:pt x="90976" y="44673"/>
                  </a:lnTo>
                  <a:lnTo>
                    <a:pt x="80792" y="95000"/>
                  </a:lnTo>
                  <a:lnTo>
                    <a:pt x="78382" y="125553"/>
                  </a:lnTo>
                  <a:lnTo>
                    <a:pt x="81987" y="137381"/>
                  </a:lnTo>
                  <a:lnTo>
                    <a:pt x="88638" y="146682"/>
                  </a:lnTo>
                  <a:lnTo>
                    <a:pt x="97319" y="154299"/>
                  </a:lnTo>
                  <a:lnTo>
                    <a:pt x="107354" y="157961"/>
                  </a:lnTo>
                  <a:lnTo>
                    <a:pt x="129831" y="158255"/>
                  </a:lnTo>
                  <a:lnTo>
                    <a:pt x="137524" y="156351"/>
                  </a:lnTo>
                  <a:lnTo>
                    <a:pt x="142652" y="153665"/>
                  </a:lnTo>
                  <a:lnTo>
                    <a:pt x="152909" y="1440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Serbest Form"/>
            <p:cNvSpPr/>
            <p:nvPr/>
          </p:nvSpPr>
          <p:spPr>
            <a:xfrm>
              <a:off x="4549063" y="3810000"/>
              <a:ext cx="12744" cy="101940"/>
            </a:xfrm>
            <a:custGeom>
              <a:avLst/>
              <a:gdLst/>
              <a:ahLst/>
              <a:cxnLst/>
              <a:rect l="0" t="0" r="0" b="0"/>
              <a:pathLst>
                <a:path w="12744" h="101940">
                  <a:moveTo>
                    <a:pt x="12743" y="0"/>
                  </a:moveTo>
                  <a:lnTo>
                    <a:pt x="8967" y="61754"/>
                  </a:lnTo>
                  <a:lnTo>
                    <a:pt x="0" y="1019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5" name="44 Grup"/>
          <p:cNvGrpSpPr/>
          <p:nvPr/>
        </p:nvGrpSpPr>
        <p:grpSpPr>
          <a:xfrm>
            <a:off x="4239590" y="4182736"/>
            <a:ext cx="538839" cy="328101"/>
            <a:chOff x="4239590" y="4182736"/>
            <a:chExt cx="538839" cy="328101"/>
          </a:xfrm>
        </p:grpSpPr>
        <p:sp>
          <p:nvSpPr>
            <p:cNvPr id="42" name="41 Serbest Form"/>
            <p:cNvSpPr/>
            <p:nvPr/>
          </p:nvSpPr>
          <p:spPr>
            <a:xfrm>
              <a:off x="4239590" y="4243244"/>
              <a:ext cx="118337" cy="216623"/>
            </a:xfrm>
            <a:custGeom>
              <a:avLst/>
              <a:gdLst/>
              <a:ahLst/>
              <a:cxnLst/>
              <a:rect l="0" t="0" r="0" b="0"/>
              <a:pathLst>
                <a:path w="118337" h="216623">
                  <a:moveTo>
                    <a:pt x="16396" y="0"/>
                  </a:moveTo>
                  <a:lnTo>
                    <a:pt x="2867" y="27058"/>
                  </a:lnTo>
                  <a:lnTo>
                    <a:pt x="0" y="55444"/>
                  </a:lnTo>
                  <a:lnTo>
                    <a:pt x="6347" y="103265"/>
                  </a:lnTo>
                  <a:lnTo>
                    <a:pt x="9697" y="119813"/>
                  </a:lnTo>
                  <a:lnTo>
                    <a:pt x="17593" y="130845"/>
                  </a:lnTo>
                  <a:lnTo>
                    <a:pt x="28521" y="138200"/>
                  </a:lnTo>
                  <a:lnTo>
                    <a:pt x="41469" y="143103"/>
                  </a:lnTo>
                  <a:lnTo>
                    <a:pt x="52933" y="142124"/>
                  </a:lnTo>
                  <a:lnTo>
                    <a:pt x="73222" y="129710"/>
                  </a:lnTo>
                  <a:lnTo>
                    <a:pt x="81181" y="128948"/>
                  </a:lnTo>
                  <a:lnTo>
                    <a:pt x="87902" y="132688"/>
                  </a:lnTo>
                  <a:lnTo>
                    <a:pt x="93799" y="139428"/>
                  </a:lnTo>
                  <a:lnTo>
                    <a:pt x="112021" y="186691"/>
                  </a:lnTo>
                  <a:lnTo>
                    <a:pt x="118336" y="216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Serbest Form"/>
            <p:cNvSpPr/>
            <p:nvPr/>
          </p:nvSpPr>
          <p:spPr>
            <a:xfrm>
              <a:off x="4510836" y="4408896"/>
              <a:ext cx="1" cy="101941"/>
            </a:xfrm>
            <a:custGeom>
              <a:avLst/>
              <a:gdLst/>
              <a:ahLst/>
              <a:cxnLst/>
              <a:rect l="0" t="0" r="0" b="0"/>
              <a:pathLst>
                <a:path w="1" h="101941">
                  <a:moveTo>
                    <a:pt x="0" y="0"/>
                  </a:moveTo>
                  <a:lnTo>
                    <a:pt x="0" y="54116"/>
                  </a:lnTo>
                  <a:lnTo>
                    <a:pt x="0" y="1019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Serbest Form"/>
            <p:cNvSpPr/>
            <p:nvPr/>
          </p:nvSpPr>
          <p:spPr>
            <a:xfrm>
              <a:off x="4727458" y="4182736"/>
              <a:ext cx="50971" cy="213418"/>
            </a:xfrm>
            <a:custGeom>
              <a:avLst/>
              <a:gdLst/>
              <a:ahLst/>
              <a:cxnLst/>
              <a:rect l="0" t="0" r="0" b="0"/>
              <a:pathLst>
                <a:path w="50971" h="213418">
                  <a:moveTo>
                    <a:pt x="0" y="98735"/>
                  </a:moveTo>
                  <a:lnTo>
                    <a:pt x="24855" y="40529"/>
                  </a:lnTo>
                  <a:lnTo>
                    <a:pt x="25927" y="0"/>
                  </a:lnTo>
                  <a:lnTo>
                    <a:pt x="25524" y="60270"/>
                  </a:lnTo>
                  <a:lnTo>
                    <a:pt x="29268" y="121236"/>
                  </a:lnTo>
                  <a:lnTo>
                    <a:pt x="45804" y="184708"/>
                  </a:lnTo>
                  <a:lnTo>
                    <a:pt x="50970" y="2134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8" name="47 Grup"/>
          <p:cNvGrpSpPr/>
          <p:nvPr/>
        </p:nvGrpSpPr>
        <p:grpSpPr>
          <a:xfrm>
            <a:off x="2497525" y="5147959"/>
            <a:ext cx="1643780" cy="1656523"/>
            <a:chOff x="2497525" y="5147959"/>
            <a:chExt cx="1643780" cy="1656523"/>
          </a:xfrm>
        </p:grpSpPr>
        <p:sp>
          <p:nvSpPr>
            <p:cNvPr id="46" name="45 Serbest Form"/>
            <p:cNvSpPr/>
            <p:nvPr/>
          </p:nvSpPr>
          <p:spPr>
            <a:xfrm>
              <a:off x="3134648" y="5147959"/>
              <a:ext cx="89199" cy="1656523"/>
            </a:xfrm>
            <a:custGeom>
              <a:avLst/>
              <a:gdLst/>
              <a:ahLst/>
              <a:cxnLst/>
              <a:rect l="0" t="0" r="0" b="0"/>
              <a:pathLst>
                <a:path w="89199" h="1656523">
                  <a:moveTo>
                    <a:pt x="0" y="0"/>
                  </a:moveTo>
                  <a:lnTo>
                    <a:pt x="10173" y="47771"/>
                  </a:lnTo>
                  <a:lnTo>
                    <a:pt x="17736" y="104766"/>
                  </a:lnTo>
                  <a:lnTo>
                    <a:pt x="22041" y="153694"/>
                  </a:lnTo>
                  <a:lnTo>
                    <a:pt x="28240" y="216855"/>
                  </a:lnTo>
                  <a:lnTo>
                    <a:pt x="33789" y="262032"/>
                  </a:lnTo>
                  <a:lnTo>
                    <a:pt x="36255" y="315147"/>
                  </a:lnTo>
                  <a:lnTo>
                    <a:pt x="44408" y="373712"/>
                  </a:lnTo>
                  <a:lnTo>
                    <a:pt x="48054" y="419056"/>
                  </a:lnTo>
                  <a:lnTo>
                    <a:pt x="49674" y="467998"/>
                  </a:lnTo>
                  <a:lnTo>
                    <a:pt x="50394" y="508627"/>
                  </a:lnTo>
                  <a:lnTo>
                    <a:pt x="50714" y="556889"/>
                  </a:lnTo>
                  <a:lnTo>
                    <a:pt x="52272" y="605712"/>
                  </a:lnTo>
                  <a:lnTo>
                    <a:pt x="59694" y="658493"/>
                  </a:lnTo>
                  <a:lnTo>
                    <a:pt x="62522" y="709371"/>
                  </a:lnTo>
                  <a:lnTo>
                    <a:pt x="63360" y="760313"/>
                  </a:lnTo>
                  <a:lnTo>
                    <a:pt x="63608" y="811275"/>
                  </a:lnTo>
                  <a:lnTo>
                    <a:pt x="62266" y="862242"/>
                  </a:lnTo>
                  <a:lnTo>
                    <a:pt x="54946" y="913211"/>
                  </a:lnTo>
                  <a:lnTo>
                    <a:pt x="52148" y="965597"/>
                  </a:lnTo>
                  <a:lnTo>
                    <a:pt x="51319" y="1023908"/>
                  </a:lnTo>
                  <a:lnTo>
                    <a:pt x="51074" y="1077683"/>
                  </a:lnTo>
                  <a:lnTo>
                    <a:pt x="51001" y="1129483"/>
                  </a:lnTo>
                  <a:lnTo>
                    <a:pt x="50979" y="1180700"/>
                  </a:lnTo>
                  <a:lnTo>
                    <a:pt x="52389" y="1235990"/>
                  </a:lnTo>
                  <a:lnTo>
                    <a:pt x="57736" y="1286033"/>
                  </a:lnTo>
                  <a:lnTo>
                    <a:pt x="61056" y="1337535"/>
                  </a:lnTo>
                  <a:lnTo>
                    <a:pt x="62532" y="1385910"/>
                  </a:lnTo>
                  <a:lnTo>
                    <a:pt x="64779" y="1446398"/>
                  </a:lnTo>
                  <a:lnTo>
                    <a:pt x="72366" y="1508526"/>
                  </a:lnTo>
                  <a:lnTo>
                    <a:pt x="75244" y="1570354"/>
                  </a:lnTo>
                  <a:lnTo>
                    <a:pt x="79991" y="1631373"/>
                  </a:lnTo>
                  <a:lnTo>
                    <a:pt x="89198" y="16565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7" name="46 Serbest Form"/>
            <p:cNvSpPr/>
            <p:nvPr/>
          </p:nvSpPr>
          <p:spPr>
            <a:xfrm>
              <a:off x="2497525" y="5797825"/>
              <a:ext cx="1643780" cy="229366"/>
            </a:xfrm>
            <a:custGeom>
              <a:avLst/>
              <a:gdLst/>
              <a:ahLst/>
              <a:cxnLst/>
              <a:rect l="0" t="0" r="0" b="0"/>
              <a:pathLst>
                <a:path w="1643780" h="229366">
                  <a:moveTo>
                    <a:pt x="0" y="229365"/>
                  </a:moveTo>
                  <a:lnTo>
                    <a:pt x="37755" y="218038"/>
                  </a:lnTo>
                  <a:lnTo>
                    <a:pt x="96066" y="201678"/>
                  </a:lnTo>
                  <a:lnTo>
                    <a:pt x="150299" y="189687"/>
                  </a:lnTo>
                  <a:lnTo>
                    <a:pt x="198943" y="179638"/>
                  </a:lnTo>
                  <a:lnTo>
                    <a:pt x="245576" y="171869"/>
                  </a:lnTo>
                  <a:lnTo>
                    <a:pt x="294619" y="168415"/>
                  </a:lnTo>
                  <a:lnTo>
                    <a:pt x="356459" y="159707"/>
                  </a:lnTo>
                  <a:lnTo>
                    <a:pt x="403886" y="148160"/>
                  </a:lnTo>
                  <a:lnTo>
                    <a:pt x="465132" y="135771"/>
                  </a:lnTo>
                  <a:lnTo>
                    <a:pt x="523552" y="129898"/>
                  </a:lnTo>
                  <a:lnTo>
                    <a:pt x="576729" y="121394"/>
                  </a:lnTo>
                  <a:lnTo>
                    <a:pt x="628353" y="109907"/>
                  </a:lnTo>
                  <a:lnTo>
                    <a:pt x="679517" y="104301"/>
                  </a:lnTo>
                  <a:lnTo>
                    <a:pt x="730544" y="102640"/>
                  </a:lnTo>
                  <a:lnTo>
                    <a:pt x="781531" y="95383"/>
                  </a:lnTo>
                  <a:lnTo>
                    <a:pt x="832506" y="84267"/>
                  </a:lnTo>
                  <a:lnTo>
                    <a:pt x="883477" y="78770"/>
                  </a:lnTo>
                  <a:lnTo>
                    <a:pt x="934448" y="70377"/>
                  </a:lnTo>
                  <a:lnTo>
                    <a:pt x="985418" y="65687"/>
                  </a:lnTo>
                  <a:lnTo>
                    <a:pt x="1043152" y="57533"/>
                  </a:lnTo>
                  <a:lnTo>
                    <a:pt x="1098329" y="52915"/>
                  </a:lnTo>
                  <a:lnTo>
                    <a:pt x="1150545" y="44782"/>
                  </a:lnTo>
                  <a:lnTo>
                    <a:pt x="1208649" y="40170"/>
                  </a:lnTo>
                  <a:lnTo>
                    <a:pt x="1263935" y="32039"/>
                  </a:lnTo>
                  <a:lnTo>
                    <a:pt x="1316184" y="20663"/>
                  </a:lnTo>
                  <a:lnTo>
                    <a:pt x="1361789" y="16263"/>
                  </a:lnTo>
                  <a:lnTo>
                    <a:pt x="1413679" y="12892"/>
                  </a:lnTo>
                  <a:lnTo>
                    <a:pt x="1465057" y="6673"/>
                  </a:lnTo>
                  <a:lnTo>
                    <a:pt x="1512433" y="2966"/>
                  </a:lnTo>
                  <a:lnTo>
                    <a:pt x="1575129" y="879"/>
                  </a:lnTo>
                  <a:lnTo>
                    <a:pt x="1618247" y="261"/>
                  </a:lnTo>
                  <a:lnTo>
                    <a:pt x="16437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9" name="48 Serbest Form"/>
          <p:cNvSpPr/>
          <p:nvPr/>
        </p:nvSpPr>
        <p:spPr>
          <a:xfrm>
            <a:off x="4918595" y="474068"/>
            <a:ext cx="790034" cy="22734"/>
          </a:xfrm>
          <a:custGeom>
            <a:avLst/>
            <a:gdLst/>
            <a:ahLst/>
            <a:cxnLst/>
            <a:rect l="0" t="0" r="0" b="0"/>
            <a:pathLst>
              <a:path w="790034" h="22734">
                <a:moveTo>
                  <a:pt x="0" y="10146"/>
                </a:moveTo>
                <a:lnTo>
                  <a:pt x="52281" y="11561"/>
                </a:lnTo>
                <a:lnTo>
                  <a:pt x="95443" y="16910"/>
                </a:lnTo>
                <a:lnTo>
                  <a:pt x="153973" y="21117"/>
                </a:lnTo>
                <a:lnTo>
                  <a:pt x="213948" y="22363"/>
                </a:lnTo>
                <a:lnTo>
                  <a:pt x="276553" y="22733"/>
                </a:lnTo>
                <a:lnTo>
                  <a:pt x="333173" y="16077"/>
                </a:lnTo>
                <a:lnTo>
                  <a:pt x="385817" y="11903"/>
                </a:lnTo>
                <a:lnTo>
                  <a:pt x="437283" y="10666"/>
                </a:lnTo>
                <a:lnTo>
                  <a:pt x="495164" y="10300"/>
                </a:lnTo>
                <a:lnTo>
                  <a:pt x="550384" y="10191"/>
                </a:lnTo>
                <a:lnTo>
                  <a:pt x="602613" y="10159"/>
                </a:lnTo>
                <a:lnTo>
                  <a:pt x="660721" y="10150"/>
                </a:lnTo>
                <a:lnTo>
                  <a:pt x="709244" y="3382"/>
                </a:lnTo>
                <a:lnTo>
                  <a:pt x="768202" y="0"/>
                </a:lnTo>
                <a:lnTo>
                  <a:pt x="775479" y="1966"/>
                </a:lnTo>
                <a:lnTo>
                  <a:pt x="790033" y="1014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49 Serbest Form"/>
          <p:cNvSpPr/>
          <p:nvPr/>
        </p:nvSpPr>
        <p:spPr>
          <a:xfrm>
            <a:off x="2714147" y="5632174"/>
            <a:ext cx="12743" cy="12743"/>
          </a:xfrm>
          <a:custGeom>
            <a:avLst/>
            <a:gdLst/>
            <a:ahLst/>
            <a:cxnLst/>
            <a:rect l="0" t="0" r="0" b="0"/>
            <a:pathLst>
              <a:path w="12743" h="12743">
                <a:moveTo>
                  <a:pt x="12742" y="0"/>
                </a:moveTo>
                <a:lnTo>
                  <a:pt x="0" y="127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54" name="53 Grup"/>
          <p:cNvGrpSpPr/>
          <p:nvPr/>
        </p:nvGrpSpPr>
        <p:grpSpPr>
          <a:xfrm>
            <a:off x="3903798" y="2573979"/>
            <a:ext cx="1088571" cy="662610"/>
            <a:chOff x="3903798" y="2573979"/>
            <a:chExt cx="1088571" cy="662610"/>
          </a:xfrm>
        </p:grpSpPr>
        <p:sp>
          <p:nvSpPr>
            <p:cNvPr id="51" name="50 Serbest Form"/>
            <p:cNvSpPr/>
            <p:nvPr/>
          </p:nvSpPr>
          <p:spPr>
            <a:xfrm>
              <a:off x="4052106" y="3051202"/>
              <a:ext cx="191139" cy="19735"/>
            </a:xfrm>
            <a:custGeom>
              <a:avLst/>
              <a:gdLst/>
              <a:ahLst/>
              <a:cxnLst/>
              <a:rect l="0" t="0" r="0" b="0"/>
              <a:pathLst>
                <a:path w="191139" h="19735">
                  <a:moveTo>
                    <a:pt x="0" y="19734"/>
                  </a:moveTo>
                  <a:lnTo>
                    <a:pt x="58207" y="10977"/>
                  </a:lnTo>
                  <a:lnTo>
                    <a:pt x="108647" y="6757"/>
                  </a:lnTo>
                  <a:lnTo>
                    <a:pt x="151121" y="0"/>
                  </a:lnTo>
                  <a:lnTo>
                    <a:pt x="188425" y="5191"/>
                  </a:lnTo>
                  <a:lnTo>
                    <a:pt x="191138" y="69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51 Serbest Form"/>
            <p:cNvSpPr/>
            <p:nvPr/>
          </p:nvSpPr>
          <p:spPr>
            <a:xfrm>
              <a:off x="3903798" y="2739632"/>
              <a:ext cx="173794" cy="496957"/>
            </a:xfrm>
            <a:custGeom>
              <a:avLst/>
              <a:gdLst/>
              <a:ahLst/>
              <a:cxnLst/>
              <a:rect l="0" t="0" r="0" b="0"/>
              <a:pathLst>
                <a:path w="173794" h="496957">
                  <a:moveTo>
                    <a:pt x="173793" y="0"/>
                  </a:moveTo>
                  <a:lnTo>
                    <a:pt x="136038" y="45306"/>
                  </a:lnTo>
                  <a:lnTo>
                    <a:pt x="106148" y="81174"/>
                  </a:lnTo>
                  <a:lnTo>
                    <a:pt x="65386" y="136129"/>
                  </a:lnTo>
                  <a:lnTo>
                    <a:pt x="30294" y="198907"/>
                  </a:lnTo>
                  <a:lnTo>
                    <a:pt x="10930" y="253376"/>
                  </a:lnTo>
                  <a:lnTo>
                    <a:pt x="0" y="309158"/>
                  </a:lnTo>
                  <a:lnTo>
                    <a:pt x="538" y="366745"/>
                  </a:lnTo>
                  <a:lnTo>
                    <a:pt x="7594" y="399441"/>
                  </a:lnTo>
                  <a:lnTo>
                    <a:pt x="27486" y="433768"/>
                  </a:lnTo>
                  <a:lnTo>
                    <a:pt x="43168" y="452827"/>
                  </a:lnTo>
                  <a:lnTo>
                    <a:pt x="74681" y="472711"/>
                  </a:lnTo>
                  <a:lnTo>
                    <a:pt x="130723" y="490699"/>
                  </a:lnTo>
                  <a:lnTo>
                    <a:pt x="173793" y="4969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52 Serbest Form"/>
            <p:cNvSpPr/>
            <p:nvPr/>
          </p:nvSpPr>
          <p:spPr>
            <a:xfrm>
              <a:off x="4893110" y="2573979"/>
              <a:ext cx="99259" cy="509700"/>
            </a:xfrm>
            <a:custGeom>
              <a:avLst/>
              <a:gdLst/>
              <a:ahLst/>
              <a:cxnLst/>
              <a:rect l="0" t="0" r="0" b="0"/>
              <a:pathLst>
                <a:path w="99259" h="509700">
                  <a:moveTo>
                    <a:pt x="0" y="0"/>
                  </a:moveTo>
                  <a:lnTo>
                    <a:pt x="18877" y="41531"/>
                  </a:lnTo>
                  <a:lnTo>
                    <a:pt x="45202" y="103408"/>
                  </a:lnTo>
                  <a:lnTo>
                    <a:pt x="61620" y="154506"/>
                  </a:lnTo>
                  <a:lnTo>
                    <a:pt x="78824" y="209544"/>
                  </a:lnTo>
                  <a:lnTo>
                    <a:pt x="92888" y="259517"/>
                  </a:lnTo>
                  <a:lnTo>
                    <a:pt x="99258" y="316956"/>
                  </a:lnTo>
                  <a:lnTo>
                    <a:pt x="91237" y="379440"/>
                  </a:lnTo>
                  <a:lnTo>
                    <a:pt x="72243" y="432684"/>
                  </a:lnTo>
                  <a:lnTo>
                    <a:pt x="41643" y="477339"/>
                  </a:lnTo>
                  <a:lnTo>
                    <a:pt x="0" y="509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55" name="54 Serbest Form"/>
          <p:cNvSpPr/>
          <p:nvPr/>
        </p:nvSpPr>
        <p:spPr>
          <a:xfrm>
            <a:off x="101939" y="3032709"/>
            <a:ext cx="560670" cy="649867"/>
          </a:xfrm>
          <a:custGeom>
            <a:avLst/>
            <a:gdLst/>
            <a:ahLst/>
            <a:cxnLst/>
            <a:rect l="0" t="0" r="0" b="0"/>
            <a:pathLst>
              <a:path w="560670" h="649867">
                <a:moveTo>
                  <a:pt x="0" y="649866"/>
                </a:moveTo>
                <a:lnTo>
                  <a:pt x="17637" y="588111"/>
                </a:lnTo>
                <a:lnTo>
                  <a:pt x="47689" y="542335"/>
                </a:lnTo>
                <a:lnTo>
                  <a:pt x="108749" y="488716"/>
                </a:lnTo>
                <a:lnTo>
                  <a:pt x="169801" y="427595"/>
                </a:lnTo>
                <a:lnTo>
                  <a:pt x="219126" y="368788"/>
                </a:lnTo>
                <a:lnTo>
                  <a:pt x="266803" y="315807"/>
                </a:lnTo>
                <a:lnTo>
                  <a:pt x="318720" y="254486"/>
                </a:lnTo>
                <a:lnTo>
                  <a:pt x="364746" y="197853"/>
                </a:lnTo>
                <a:lnTo>
                  <a:pt x="416207" y="137867"/>
                </a:lnTo>
                <a:lnTo>
                  <a:pt x="478894" y="76152"/>
                </a:lnTo>
                <a:lnTo>
                  <a:pt x="541027" y="17610"/>
                </a:lnTo>
                <a:lnTo>
                  <a:pt x="56066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55 Serbest Form"/>
          <p:cNvSpPr/>
          <p:nvPr/>
        </p:nvSpPr>
        <p:spPr>
          <a:xfrm>
            <a:off x="204986" y="5262641"/>
            <a:ext cx="483108" cy="697377"/>
          </a:xfrm>
          <a:custGeom>
            <a:avLst/>
            <a:gdLst/>
            <a:ahLst/>
            <a:cxnLst/>
            <a:rect l="0" t="0" r="0" b="0"/>
            <a:pathLst>
              <a:path w="483108" h="697377">
                <a:moveTo>
                  <a:pt x="37121" y="675352"/>
                </a:moveTo>
                <a:lnTo>
                  <a:pt x="10062" y="695646"/>
                </a:lnTo>
                <a:lnTo>
                  <a:pt x="3508" y="697376"/>
                </a:lnTo>
                <a:lnTo>
                  <a:pt x="554" y="694282"/>
                </a:lnTo>
                <a:lnTo>
                  <a:pt x="0" y="687972"/>
                </a:lnTo>
                <a:lnTo>
                  <a:pt x="6936" y="673410"/>
                </a:lnTo>
                <a:lnTo>
                  <a:pt x="42427" y="615107"/>
                </a:lnTo>
                <a:lnTo>
                  <a:pt x="77218" y="559168"/>
                </a:lnTo>
                <a:lnTo>
                  <a:pt x="114381" y="506845"/>
                </a:lnTo>
                <a:lnTo>
                  <a:pt x="147714" y="451401"/>
                </a:lnTo>
                <a:lnTo>
                  <a:pt x="182983" y="394671"/>
                </a:lnTo>
                <a:lnTo>
                  <a:pt x="225607" y="334173"/>
                </a:lnTo>
                <a:lnTo>
                  <a:pt x="261714" y="280902"/>
                </a:lnTo>
                <a:lnTo>
                  <a:pt x="296114" y="229477"/>
                </a:lnTo>
                <a:lnTo>
                  <a:pt x="333953" y="174642"/>
                </a:lnTo>
                <a:lnTo>
                  <a:pt x="365762" y="126313"/>
                </a:lnTo>
                <a:lnTo>
                  <a:pt x="401879" y="72775"/>
                </a:lnTo>
                <a:lnTo>
                  <a:pt x="460093" y="17413"/>
                </a:lnTo>
                <a:lnTo>
                  <a:pt x="483107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7" name="56 Serbest Form"/>
          <p:cNvSpPr/>
          <p:nvPr/>
        </p:nvSpPr>
        <p:spPr>
          <a:xfrm>
            <a:off x="5351839" y="5428294"/>
            <a:ext cx="458730" cy="395017"/>
          </a:xfrm>
          <a:custGeom>
            <a:avLst/>
            <a:gdLst/>
            <a:ahLst/>
            <a:cxnLst/>
            <a:rect l="0" t="0" r="0" b="0"/>
            <a:pathLst>
              <a:path w="458730" h="395017">
                <a:moveTo>
                  <a:pt x="0" y="395016"/>
                </a:moveTo>
                <a:lnTo>
                  <a:pt x="60881" y="354429"/>
                </a:lnTo>
                <a:lnTo>
                  <a:pt x="119035" y="302131"/>
                </a:lnTo>
                <a:lnTo>
                  <a:pt x="169931" y="250768"/>
                </a:lnTo>
                <a:lnTo>
                  <a:pt x="226277" y="201605"/>
                </a:lnTo>
                <a:lnTo>
                  <a:pt x="275121" y="146632"/>
                </a:lnTo>
                <a:lnTo>
                  <a:pt x="337943" y="93639"/>
                </a:lnTo>
                <a:lnTo>
                  <a:pt x="395891" y="50995"/>
                </a:lnTo>
                <a:lnTo>
                  <a:pt x="45872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8" name="57 Serbest Form"/>
          <p:cNvSpPr/>
          <p:nvPr/>
        </p:nvSpPr>
        <p:spPr>
          <a:xfrm>
            <a:off x="5265902" y="3119229"/>
            <a:ext cx="656192" cy="623444"/>
          </a:xfrm>
          <a:custGeom>
            <a:avLst/>
            <a:gdLst/>
            <a:ahLst/>
            <a:cxnLst/>
            <a:rect l="0" t="0" r="0" b="0"/>
            <a:pathLst>
              <a:path w="656192" h="623444">
                <a:moveTo>
                  <a:pt x="213362" y="91874"/>
                </a:moveTo>
                <a:lnTo>
                  <a:pt x="199832" y="64816"/>
                </a:lnTo>
                <a:lnTo>
                  <a:pt x="187352" y="61093"/>
                </a:lnTo>
                <a:lnTo>
                  <a:pt x="150832" y="68283"/>
                </a:lnTo>
                <a:lnTo>
                  <a:pt x="117611" y="93188"/>
                </a:lnTo>
                <a:lnTo>
                  <a:pt x="78804" y="143233"/>
                </a:lnTo>
                <a:lnTo>
                  <a:pt x="40323" y="204116"/>
                </a:lnTo>
                <a:lnTo>
                  <a:pt x="15626" y="267217"/>
                </a:lnTo>
                <a:lnTo>
                  <a:pt x="2965" y="317346"/>
                </a:lnTo>
                <a:lnTo>
                  <a:pt x="0" y="369482"/>
                </a:lnTo>
                <a:lnTo>
                  <a:pt x="8875" y="426303"/>
                </a:lnTo>
                <a:lnTo>
                  <a:pt x="36525" y="488767"/>
                </a:lnTo>
                <a:lnTo>
                  <a:pt x="54065" y="518873"/>
                </a:lnTo>
                <a:lnTo>
                  <a:pt x="115965" y="579415"/>
                </a:lnTo>
                <a:lnTo>
                  <a:pt x="152411" y="604132"/>
                </a:lnTo>
                <a:lnTo>
                  <a:pt x="199865" y="619636"/>
                </a:lnTo>
                <a:lnTo>
                  <a:pt x="256714" y="623443"/>
                </a:lnTo>
                <a:lnTo>
                  <a:pt x="310056" y="616234"/>
                </a:lnTo>
                <a:lnTo>
                  <a:pt x="360312" y="605130"/>
                </a:lnTo>
                <a:lnTo>
                  <a:pt x="419840" y="584918"/>
                </a:lnTo>
                <a:lnTo>
                  <a:pt x="468981" y="558411"/>
                </a:lnTo>
                <a:lnTo>
                  <a:pt x="522794" y="518166"/>
                </a:lnTo>
                <a:lnTo>
                  <a:pt x="573284" y="466800"/>
                </a:lnTo>
                <a:lnTo>
                  <a:pt x="601756" y="424777"/>
                </a:lnTo>
                <a:lnTo>
                  <a:pt x="630825" y="365760"/>
                </a:lnTo>
                <a:lnTo>
                  <a:pt x="648695" y="316339"/>
                </a:lnTo>
                <a:lnTo>
                  <a:pt x="656191" y="265828"/>
                </a:lnTo>
                <a:lnTo>
                  <a:pt x="644884" y="214995"/>
                </a:lnTo>
                <a:lnTo>
                  <a:pt x="623600" y="164065"/>
                </a:lnTo>
                <a:lnTo>
                  <a:pt x="599360" y="113107"/>
                </a:lnTo>
                <a:lnTo>
                  <a:pt x="547254" y="55883"/>
                </a:lnTo>
                <a:lnTo>
                  <a:pt x="512397" y="28825"/>
                </a:lnTo>
                <a:lnTo>
                  <a:pt x="449881" y="1077"/>
                </a:lnTo>
                <a:lnTo>
                  <a:pt x="393090" y="0"/>
                </a:lnTo>
                <a:lnTo>
                  <a:pt x="331428" y="8648"/>
                </a:lnTo>
                <a:lnTo>
                  <a:pt x="281852" y="26942"/>
                </a:lnTo>
                <a:lnTo>
                  <a:pt x="226733" y="57061"/>
                </a:lnTo>
                <a:lnTo>
                  <a:pt x="165033" y="96534"/>
                </a:lnTo>
                <a:lnTo>
                  <a:pt x="105792" y="156200"/>
                </a:lnTo>
                <a:lnTo>
                  <a:pt x="85937" y="1810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63" name="62 Grup"/>
          <p:cNvGrpSpPr/>
          <p:nvPr/>
        </p:nvGrpSpPr>
        <p:grpSpPr>
          <a:xfrm>
            <a:off x="3876861" y="3414983"/>
            <a:ext cx="1086444" cy="598897"/>
            <a:chOff x="3876861" y="3414983"/>
            <a:chExt cx="1086444" cy="598897"/>
          </a:xfrm>
        </p:grpSpPr>
        <p:sp>
          <p:nvSpPr>
            <p:cNvPr id="59" name="58 Serbest Form"/>
            <p:cNvSpPr/>
            <p:nvPr/>
          </p:nvSpPr>
          <p:spPr>
            <a:xfrm>
              <a:off x="4064849" y="3771772"/>
              <a:ext cx="178396" cy="1"/>
            </a:xfrm>
            <a:custGeom>
              <a:avLst/>
              <a:gdLst/>
              <a:ahLst/>
              <a:cxnLst/>
              <a:rect l="0" t="0" r="0" b="0"/>
              <a:pathLst>
                <a:path w="178396" h="1">
                  <a:moveTo>
                    <a:pt x="0" y="0"/>
                  </a:moveTo>
                  <a:lnTo>
                    <a:pt x="37756" y="0"/>
                  </a:lnTo>
                  <a:lnTo>
                    <a:pt x="93235" y="0"/>
                  </a:lnTo>
                  <a:lnTo>
                    <a:pt x="150645" y="0"/>
                  </a:lnTo>
                  <a:lnTo>
                    <a:pt x="1783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59 Serbest Form"/>
            <p:cNvSpPr/>
            <p:nvPr/>
          </p:nvSpPr>
          <p:spPr>
            <a:xfrm>
              <a:off x="4600033" y="3644347"/>
              <a:ext cx="114683" cy="38229"/>
            </a:xfrm>
            <a:custGeom>
              <a:avLst/>
              <a:gdLst/>
              <a:ahLst/>
              <a:cxnLst/>
              <a:rect l="0" t="0" r="0" b="0"/>
              <a:pathLst>
                <a:path w="114683" h="38229">
                  <a:moveTo>
                    <a:pt x="0" y="38228"/>
                  </a:moveTo>
                  <a:lnTo>
                    <a:pt x="47351" y="17934"/>
                  </a:lnTo>
                  <a:lnTo>
                    <a:pt x="78150" y="7971"/>
                  </a:lnTo>
                  <a:lnTo>
                    <a:pt x="1146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1" name="60 Serbest Form"/>
            <p:cNvSpPr/>
            <p:nvPr/>
          </p:nvSpPr>
          <p:spPr>
            <a:xfrm>
              <a:off x="3876861" y="3580635"/>
              <a:ext cx="264444" cy="433245"/>
            </a:xfrm>
            <a:custGeom>
              <a:avLst/>
              <a:gdLst/>
              <a:ahLst/>
              <a:cxnLst/>
              <a:rect l="0" t="0" r="0" b="0"/>
              <a:pathLst>
                <a:path w="264444" h="433245">
                  <a:moveTo>
                    <a:pt x="47821" y="0"/>
                  </a:moveTo>
                  <a:lnTo>
                    <a:pt x="32718" y="45306"/>
                  </a:lnTo>
                  <a:lnTo>
                    <a:pt x="20763" y="81174"/>
                  </a:lnTo>
                  <a:lnTo>
                    <a:pt x="7478" y="136129"/>
                  </a:lnTo>
                  <a:lnTo>
                    <a:pt x="0" y="198908"/>
                  </a:lnTo>
                  <a:lnTo>
                    <a:pt x="1560" y="249600"/>
                  </a:lnTo>
                  <a:lnTo>
                    <a:pt x="14771" y="311547"/>
                  </a:lnTo>
                  <a:lnTo>
                    <a:pt x="30300" y="337153"/>
                  </a:lnTo>
                  <a:lnTo>
                    <a:pt x="79756" y="392955"/>
                  </a:lnTo>
                  <a:lnTo>
                    <a:pt x="135356" y="418417"/>
                  </a:lnTo>
                  <a:lnTo>
                    <a:pt x="164596" y="426654"/>
                  </a:lnTo>
                  <a:lnTo>
                    <a:pt x="216610" y="431291"/>
                  </a:lnTo>
                  <a:lnTo>
                    <a:pt x="264443" y="433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2" name="61 Serbest Form"/>
            <p:cNvSpPr/>
            <p:nvPr/>
          </p:nvSpPr>
          <p:spPr>
            <a:xfrm>
              <a:off x="4765685" y="3414983"/>
              <a:ext cx="197620" cy="547927"/>
            </a:xfrm>
            <a:custGeom>
              <a:avLst/>
              <a:gdLst/>
              <a:ahLst/>
              <a:cxnLst/>
              <a:rect l="0" t="0" r="0" b="0"/>
              <a:pathLst>
                <a:path w="197620" h="547927">
                  <a:moveTo>
                    <a:pt x="0" y="0"/>
                  </a:moveTo>
                  <a:lnTo>
                    <a:pt x="37755" y="15102"/>
                  </a:lnTo>
                  <a:lnTo>
                    <a:pt x="91819" y="39276"/>
                  </a:lnTo>
                  <a:lnTo>
                    <a:pt x="130006" y="64178"/>
                  </a:lnTo>
                  <a:lnTo>
                    <a:pt x="153585" y="93180"/>
                  </a:lnTo>
                  <a:lnTo>
                    <a:pt x="180258" y="151179"/>
                  </a:lnTo>
                  <a:lnTo>
                    <a:pt x="187914" y="204153"/>
                  </a:lnTo>
                  <a:lnTo>
                    <a:pt x="190182" y="264684"/>
                  </a:lnTo>
                  <a:lnTo>
                    <a:pt x="197619" y="320689"/>
                  </a:lnTo>
                  <a:lnTo>
                    <a:pt x="195260" y="379915"/>
                  </a:lnTo>
                  <a:lnTo>
                    <a:pt x="192359" y="442298"/>
                  </a:lnTo>
                  <a:lnTo>
                    <a:pt x="181206" y="505038"/>
                  </a:lnTo>
                  <a:lnTo>
                    <a:pt x="165652" y="5479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64" name="63 Serbest Form"/>
          <p:cNvSpPr/>
          <p:nvPr/>
        </p:nvSpPr>
        <p:spPr>
          <a:xfrm>
            <a:off x="2739632" y="5721371"/>
            <a:ext cx="12743" cy="1"/>
          </a:xfrm>
          <a:custGeom>
            <a:avLst/>
            <a:gdLst/>
            <a:ahLst/>
            <a:cxnLst/>
            <a:rect l="0" t="0" r="0" b="0"/>
            <a:pathLst>
              <a:path w="12743" h="1">
                <a:moveTo>
                  <a:pt x="12742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68" name="67 Grup"/>
          <p:cNvGrpSpPr/>
          <p:nvPr/>
        </p:nvGrpSpPr>
        <p:grpSpPr>
          <a:xfrm>
            <a:off x="3840180" y="4039364"/>
            <a:ext cx="1211457" cy="632983"/>
            <a:chOff x="3840180" y="4039364"/>
            <a:chExt cx="1211457" cy="632983"/>
          </a:xfrm>
        </p:grpSpPr>
        <p:sp>
          <p:nvSpPr>
            <p:cNvPr id="65" name="64 Serbest Form"/>
            <p:cNvSpPr/>
            <p:nvPr/>
          </p:nvSpPr>
          <p:spPr>
            <a:xfrm>
              <a:off x="4013879" y="4421638"/>
              <a:ext cx="178396" cy="38229"/>
            </a:xfrm>
            <a:custGeom>
              <a:avLst/>
              <a:gdLst/>
              <a:ahLst/>
              <a:cxnLst/>
              <a:rect l="0" t="0" r="0" b="0"/>
              <a:pathLst>
                <a:path w="178396" h="38229">
                  <a:moveTo>
                    <a:pt x="0" y="38228"/>
                  </a:moveTo>
                  <a:lnTo>
                    <a:pt x="59972" y="20492"/>
                  </a:lnTo>
                  <a:lnTo>
                    <a:pt x="114361" y="15039"/>
                  </a:lnTo>
                  <a:lnTo>
                    <a:pt x="143328" y="9988"/>
                  </a:lnTo>
                  <a:lnTo>
                    <a:pt x="1783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6" name="65 Serbest Form"/>
            <p:cNvSpPr/>
            <p:nvPr/>
          </p:nvSpPr>
          <p:spPr>
            <a:xfrm>
              <a:off x="3840180" y="4255986"/>
              <a:ext cx="352095" cy="416361"/>
            </a:xfrm>
            <a:custGeom>
              <a:avLst/>
              <a:gdLst/>
              <a:ahLst/>
              <a:cxnLst/>
              <a:rect l="0" t="0" r="0" b="0"/>
              <a:pathLst>
                <a:path w="352095" h="416361">
                  <a:moveTo>
                    <a:pt x="84502" y="0"/>
                  </a:moveTo>
                  <a:lnTo>
                    <a:pt x="61848" y="45307"/>
                  </a:lnTo>
                  <a:lnTo>
                    <a:pt x="43915" y="81175"/>
                  </a:lnTo>
                  <a:lnTo>
                    <a:pt x="20213" y="136130"/>
                  </a:lnTo>
                  <a:lnTo>
                    <a:pt x="6375" y="180848"/>
                  </a:lnTo>
                  <a:lnTo>
                    <a:pt x="0" y="242991"/>
                  </a:lnTo>
                  <a:lnTo>
                    <a:pt x="9814" y="303477"/>
                  </a:lnTo>
                  <a:lnTo>
                    <a:pt x="18743" y="328848"/>
                  </a:lnTo>
                  <a:lnTo>
                    <a:pt x="41106" y="359050"/>
                  </a:lnTo>
                  <a:lnTo>
                    <a:pt x="74003" y="384517"/>
                  </a:lnTo>
                  <a:lnTo>
                    <a:pt x="130723" y="406524"/>
                  </a:lnTo>
                  <a:lnTo>
                    <a:pt x="188810" y="416360"/>
                  </a:lnTo>
                  <a:lnTo>
                    <a:pt x="250855" y="415499"/>
                  </a:lnTo>
                  <a:lnTo>
                    <a:pt x="306523" y="410053"/>
                  </a:lnTo>
                  <a:lnTo>
                    <a:pt x="352094" y="4077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7" name="66 Serbest Form"/>
            <p:cNvSpPr/>
            <p:nvPr/>
          </p:nvSpPr>
          <p:spPr>
            <a:xfrm>
              <a:off x="4880367" y="4039364"/>
              <a:ext cx="171270" cy="496958"/>
            </a:xfrm>
            <a:custGeom>
              <a:avLst/>
              <a:gdLst/>
              <a:ahLst/>
              <a:cxnLst/>
              <a:rect l="0" t="0" r="0" b="0"/>
              <a:pathLst>
                <a:path w="171270" h="496958">
                  <a:moveTo>
                    <a:pt x="0" y="0"/>
                  </a:moveTo>
                  <a:lnTo>
                    <a:pt x="53208" y="42236"/>
                  </a:lnTo>
                  <a:lnTo>
                    <a:pt x="92209" y="82648"/>
                  </a:lnTo>
                  <a:lnTo>
                    <a:pt x="123406" y="138454"/>
                  </a:lnTo>
                  <a:lnTo>
                    <a:pt x="143621" y="190799"/>
                  </a:lnTo>
                  <a:lnTo>
                    <a:pt x="161248" y="242040"/>
                  </a:lnTo>
                  <a:lnTo>
                    <a:pt x="171269" y="280314"/>
                  </a:lnTo>
                  <a:lnTo>
                    <a:pt x="167181" y="338852"/>
                  </a:lnTo>
                  <a:lnTo>
                    <a:pt x="163500" y="375718"/>
                  </a:lnTo>
                  <a:lnTo>
                    <a:pt x="145508" y="426897"/>
                  </a:lnTo>
                  <a:lnTo>
                    <a:pt x="117835" y="475409"/>
                  </a:lnTo>
                  <a:lnTo>
                    <a:pt x="101940" y="4969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9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3500"/>
            <a:ext cx="7844281" cy="64345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1" name="10 Grup"/>
          <p:cNvGrpSpPr/>
          <p:nvPr/>
        </p:nvGrpSpPr>
        <p:grpSpPr>
          <a:xfrm>
            <a:off x="3570073" y="1822173"/>
            <a:ext cx="506459" cy="512626"/>
            <a:chOff x="3570073" y="1822173"/>
            <a:chExt cx="506459" cy="512626"/>
          </a:xfrm>
        </p:grpSpPr>
        <p:sp>
          <p:nvSpPr>
            <p:cNvPr id="4" name="3 Serbest Form"/>
            <p:cNvSpPr/>
            <p:nvPr/>
          </p:nvSpPr>
          <p:spPr>
            <a:xfrm>
              <a:off x="3708060" y="1936856"/>
              <a:ext cx="12743" cy="1"/>
            </a:xfrm>
            <a:custGeom>
              <a:avLst/>
              <a:gdLst/>
              <a:ahLst/>
              <a:cxnLst/>
              <a:rect l="0" t="0" r="0" b="0"/>
              <a:pathLst>
                <a:path w="12743" h="1">
                  <a:moveTo>
                    <a:pt x="0" y="0"/>
                  </a:moveTo>
                  <a:lnTo>
                    <a:pt x="127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3631605" y="2077023"/>
              <a:ext cx="63713" cy="38228"/>
            </a:xfrm>
            <a:custGeom>
              <a:avLst/>
              <a:gdLst/>
              <a:ahLst/>
              <a:cxnLst/>
              <a:rect l="0" t="0" r="0" b="0"/>
              <a:pathLst>
                <a:path w="63713" h="38228">
                  <a:moveTo>
                    <a:pt x="0" y="38227"/>
                  </a:moveTo>
                  <a:lnTo>
                    <a:pt x="37808" y="14281"/>
                  </a:lnTo>
                  <a:lnTo>
                    <a:pt x="637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3695317" y="2020757"/>
              <a:ext cx="89199" cy="107237"/>
            </a:xfrm>
            <a:custGeom>
              <a:avLst/>
              <a:gdLst/>
              <a:ahLst/>
              <a:cxnLst/>
              <a:rect l="0" t="0" r="0" b="0"/>
              <a:pathLst>
                <a:path w="89199" h="107237">
                  <a:moveTo>
                    <a:pt x="0" y="30781"/>
                  </a:moveTo>
                  <a:lnTo>
                    <a:pt x="13529" y="3723"/>
                  </a:lnTo>
                  <a:lnTo>
                    <a:pt x="20346" y="0"/>
                  </a:lnTo>
                  <a:lnTo>
                    <a:pt x="27723" y="1765"/>
                  </a:lnTo>
                  <a:lnTo>
                    <a:pt x="43470" y="15053"/>
                  </a:lnTo>
                  <a:lnTo>
                    <a:pt x="66839" y="46415"/>
                  </a:lnTo>
                  <a:lnTo>
                    <a:pt x="84361" y="87513"/>
                  </a:lnTo>
                  <a:lnTo>
                    <a:pt x="89198" y="107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Serbest Form"/>
            <p:cNvSpPr/>
            <p:nvPr/>
          </p:nvSpPr>
          <p:spPr>
            <a:xfrm>
              <a:off x="3835484" y="2064280"/>
              <a:ext cx="25486" cy="76456"/>
            </a:xfrm>
            <a:custGeom>
              <a:avLst/>
              <a:gdLst/>
              <a:ahLst/>
              <a:cxnLst/>
              <a:rect l="0" t="0" r="0" b="0"/>
              <a:pathLst>
                <a:path w="25486" h="76456">
                  <a:moveTo>
                    <a:pt x="0" y="0"/>
                  </a:moveTo>
                  <a:lnTo>
                    <a:pt x="20172" y="54204"/>
                  </a:lnTo>
                  <a:lnTo>
                    <a:pt x="25485" y="76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3810000" y="1915963"/>
              <a:ext cx="206935" cy="125192"/>
            </a:xfrm>
            <a:custGeom>
              <a:avLst/>
              <a:gdLst/>
              <a:ahLst/>
              <a:cxnLst/>
              <a:rect l="0" t="0" r="0" b="0"/>
              <a:pathLst>
                <a:path w="206935" h="125192">
                  <a:moveTo>
                    <a:pt x="0" y="46378"/>
                  </a:moveTo>
                  <a:lnTo>
                    <a:pt x="35471" y="10906"/>
                  </a:lnTo>
                  <a:lnTo>
                    <a:pt x="59183" y="2296"/>
                  </a:lnTo>
                  <a:lnTo>
                    <a:pt x="73435" y="0"/>
                  </a:lnTo>
                  <a:lnTo>
                    <a:pt x="81521" y="4132"/>
                  </a:lnTo>
                  <a:lnTo>
                    <a:pt x="85495" y="12551"/>
                  </a:lnTo>
                  <a:lnTo>
                    <a:pt x="96051" y="72442"/>
                  </a:lnTo>
                  <a:lnTo>
                    <a:pt x="93187" y="97605"/>
                  </a:lnTo>
                  <a:lnTo>
                    <a:pt x="96104" y="107430"/>
                  </a:lnTo>
                  <a:lnTo>
                    <a:pt x="102297" y="115396"/>
                  </a:lnTo>
                  <a:lnTo>
                    <a:pt x="110673" y="122122"/>
                  </a:lnTo>
                  <a:lnTo>
                    <a:pt x="120504" y="125191"/>
                  </a:lnTo>
                  <a:lnTo>
                    <a:pt x="142754" y="124824"/>
                  </a:lnTo>
                  <a:lnTo>
                    <a:pt x="179161" y="116658"/>
                  </a:lnTo>
                  <a:lnTo>
                    <a:pt x="188816" y="110221"/>
                  </a:lnTo>
                  <a:lnTo>
                    <a:pt x="206338" y="86532"/>
                  </a:lnTo>
                  <a:lnTo>
                    <a:pt x="206934" y="84474"/>
                  </a:lnTo>
                  <a:lnTo>
                    <a:pt x="203879" y="84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3570073" y="2000568"/>
              <a:ext cx="176215" cy="334231"/>
            </a:xfrm>
            <a:custGeom>
              <a:avLst/>
              <a:gdLst/>
              <a:ahLst/>
              <a:cxnLst/>
              <a:rect l="0" t="0" r="0" b="0"/>
              <a:pathLst>
                <a:path w="176215" h="334231">
                  <a:moveTo>
                    <a:pt x="61532" y="0"/>
                  </a:moveTo>
                  <a:lnTo>
                    <a:pt x="25087" y="49449"/>
                  </a:lnTo>
                  <a:lnTo>
                    <a:pt x="6528" y="98500"/>
                  </a:lnTo>
                  <a:lnTo>
                    <a:pt x="400" y="148902"/>
                  </a:lnTo>
                  <a:lnTo>
                    <a:pt x="0" y="198287"/>
                  </a:lnTo>
                  <a:lnTo>
                    <a:pt x="11832" y="253745"/>
                  </a:lnTo>
                  <a:lnTo>
                    <a:pt x="34567" y="305601"/>
                  </a:lnTo>
                  <a:lnTo>
                    <a:pt x="53795" y="323656"/>
                  </a:lnTo>
                  <a:lnTo>
                    <a:pt x="64869" y="330453"/>
                  </a:lnTo>
                  <a:lnTo>
                    <a:pt x="88500" y="334230"/>
                  </a:lnTo>
                  <a:lnTo>
                    <a:pt x="138280" y="325118"/>
                  </a:lnTo>
                  <a:lnTo>
                    <a:pt x="176214" y="3058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3950167" y="1822173"/>
              <a:ext cx="126365" cy="293078"/>
            </a:xfrm>
            <a:custGeom>
              <a:avLst/>
              <a:gdLst/>
              <a:ahLst/>
              <a:cxnLst/>
              <a:rect l="0" t="0" r="0" b="0"/>
              <a:pathLst>
                <a:path w="126365" h="293078">
                  <a:moveTo>
                    <a:pt x="0" y="0"/>
                  </a:moveTo>
                  <a:lnTo>
                    <a:pt x="59972" y="53208"/>
                  </a:lnTo>
                  <a:lnTo>
                    <a:pt x="94067" y="89861"/>
                  </a:lnTo>
                  <a:lnTo>
                    <a:pt x="115338" y="127622"/>
                  </a:lnTo>
                  <a:lnTo>
                    <a:pt x="125037" y="188607"/>
                  </a:lnTo>
                  <a:lnTo>
                    <a:pt x="126364" y="221633"/>
                  </a:lnTo>
                  <a:lnTo>
                    <a:pt x="119402" y="247638"/>
                  </a:lnTo>
                  <a:lnTo>
                    <a:pt x="106869" y="267219"/>
                  </a:lnTo>
                  <a:lnTo>
                    <a:pt x="76455" y="2930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5" name="14 Grup"/>
          <p:cNvGrpSpPr/>
          <p:nvPr/>
        </p:nvGrpSpPr>
        <p:grpSpPr>
          <a:xfrm>
            <a:off x="3631605" y="1218824"/>
            <a:ext cx="140168" cy="221076"/>
            <a:chOff x="3631605" y="1218824"/>
            <a:chExt cx="140168" cy="221076"/>
          </a:xfrm>
        </p:grpSpPr>
        <p:sp>
          <p:nvSpPr>
            <p:cNvPr id="12" name="11 Serbest Form"/>
            <p:cNvSpPr/>
            <p:nvPr/>
          </p:nvSpPr>
          <p:spPr>
            <a:xfrm>
              <a:off x="3708060" y="1432558"/>
              <a:ext cx="38228" cy="7342"/>
            </a:xfrm>
            <a:custGeom>
              <a:avLst/>
              <a:gdLst/>
              <a:ahLst/>
              <a:cxnLst/>
              <a:rect l="0" t="0" r="0" b="0"/>
              <a:pathLst>
                <a:path w="38228" h="7342">
                  <a:moveTo>
                    <a:pt x="0" y="7341"/>
                  </a:moveTo>
                  <a:lnTo>
                    <a:pt x="20293" y="577"/>
                  </a:lnTo>
                  <a:lnTo>
                    <a:pt x="26271" y="0"/>
                  </a:lnTo>
                  <a:lnTo>
                    <a:pt x="30257" y="1031"/>
                  </a:lnTo>
                  <a:lnTo>
                    <a:pt x="38227" y="7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3631605" y="1299732"/>
              <a:ext cx="50971" cy="25486"/>
            </a:xfrm>
            <a:custGeom>
              <a:avLst/>
              <a:gdLst/>
              <a:ahLst/>
              <a:cxnLst/>
              <a:rect l="0" t="0" r="0" b="0"/>
              <a:pathLst>
                <a:path w="50971" h="25486">
                  <a:moveTo>
                    <a:pt x="0" y="25485"/>
                  </a:moveTo>
                  <a:lnTo>
                    <a:pt x="34032" y="5314"/>
                  </a:lnTo>
                  <a:lnTo>
                    <a:pt x="509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3631605" y="1218824"/>
              <a:ext cx="140168" cy="106394"/>
            </a:xfrm>
            <a:custGeom>
              <a:avLst/>
              <a:gdLst/>
              <a:ahLst/>
              <a:cxnLst/>
              <a:rect l="0" t="0" r="0" b="0"/>
              <a:pathLst>
                <a:path w="140168" h="106394">
                  <a:moveTo>
                    <a:pt x="0" y="106393"/>
                  </a:moveTo>
                  <a:lnTo>
                    <a:pt x="33823" y="59041"/>
                  </a:lnTo>
                  <a:lnTo>
                    <a:pt x="61621" y="9301"/>
                  </a:lnTo>
                  <a:lnTo>
                    <a:pt x="69397" y="2022"/>
                  </a:lnTo>
                  <a:lnTo>
                    <a:pt x="77413" y="0"/>
                  </a:lnTo>
                  <a:lnTo>
                    <a:pt x="85589" y="1485"/>
                  </a:lnTo>
                  <a:lnTo>
                    <a:pt x="110624" y="17103"/>
                  </a:lnTo>
                  <a:lnTo>
                    <a:pt x="129211" y="46429"/>
                  </a:lnTo>
                  <a:lnTo>
                    <a:pt x="140167" y="809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9" name="18 Grup"/>
          <p:cNvGrpSpPr/>
          <p:nvPr/>
        </p:nvGrpSpPr>
        <p:grpSpPr>
          <a:xfrm>
            <a:off x="3835484" y="1121337"/>
            <a:ext cx="191139" cy="178396"/>
            <a:chOff x="3835484" y="1121337"/>
            <a:chExt cx="191139" cy="178396"/>
          </a:xfrm>
        </p:grpSpPr>
        <p:sp>
          <p:nvSpPr>
            <p:cNvPr id="16" name="15 Serbest Form"/>
            <p:cNvSpPr/>
            <p:nvPr/>
          </p:nvSpPr>
          <p:spPr>
            <a:xfrm>
              <a:off x="3835484" y="1248762"/>
              <a:ext cx="1" cy="50971"/>
            </a:xfrm>
            <a:custGeom>
              <a:avLst/>
              <a:gdLst/>
              <a:ahLst/>
              <a:cxnLst/>
              <a:rect l="0" t="0" r="0" b="0"/>
              <a:pathLst>
                <a:path w="1" h="50971">
                  <a:moveTo>
                    <a:pt x="0" y="0"/>
                  </a:moveTo>
                  <a:lnTo>
                    <a:pt x="0" y="50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3835484" y="1121337"/>
              <a:ext cx="152911" cy="89593"/>
            </a:xfrm>
            <a:custGeom>
              <a:avLst/>
              <a:gdLst/>
              <a:ahLst/>
              <a:cxnLst/>
              <a:rect l="0" t="0" r="0" b="0"/>
              <a:pathLst>
                <a:path w="152911" h="89593">
                  <a:moveTo>
                    <a:pt x="0" y="0"/>
                  </a:moveTo>
                  <a:lnTo>
                    <a:pt x="28707" y="53208"/>
                  </a:lnTo>
                  <a:lnTo>
                    <a:pt x="48936" y="83096"/>
                  </a:lnTo>
                  <a:lnTo>
                    <a:pt x="58109" y="87962"/>
                  </a:lnTo>
                  <a:lnTo>
                    <a:pt x="79628" y="89592"/>
                  </a:lnTo>
                  <a:lnTo>
                    <a:pt x="99575" y="81822"/>
                  </a:lnTo>
                  <a:lnTo>
                    <a:pt x="152910" y="38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3950167" y="1134080"/>
              <a:ext cx="76456" cy="101941"/>
            </a:xfrm>
            <a:custGeom>
              <a:avLst/>
              <a:gdLst/>
              <a:ahLst/>
              <a:cxnLst/>
              <a:rect l="0" t="0" r="0" b="0"/>
              <a:pathLst>
                <a:path w="76456" h="101941">
                  <a:moveTo>
                    <a:pt x="0" y="0"/>
                  </a:moveTo>
                  <a:lnTo>
                    <a:pt x="44118" y="61755"/>
                  </a:lnTo>
                  <a:lnTo>
                    <a:pt x="56419" y="84080"/>
                  </a:lnTo>
                  <a:lnTo>
                    <a:pt x="76455" y="1019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0" name="19 Serbest Form"/>
          <p:cNvSpPr/>
          <p:nvPr/>
        </p:nvSpPr>
        <p:spPr>
          <a:xfrm>
            <a:off x="2777859" y="1898628"/>
            <a:ext cx="12743" cy="1"/>
          </a:xfrm>
          <a:custGeom>
            <a:avLst/>
            <a:gdLst/>
            <a:ahLst/>
            <a:cxnLst/>
            <a:rect l="0" t="0" r="0" b="0"/>
            <a:pathLst>
              <a:path w="12743" h="1">
                <a:moveTo>
                  <a:pt x="0" y="0"/>
                </a:moveTo>
                <a:lnTo>
                  <a:pt x="1274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35" name="34 Grup"/>
          <p:cNvGrpSpPr/>
          <p:nvPr/>
        </p:nvGrpSpPr>
        <p:grpSpPr>
          <a:xfrm>
            <a:off x="2170870" y="1197792"/>
            <a:ext cx="893032" cy="1105030"/>
            <a:chOff x="2170870" y="1197792"/>
            <a:chExt cx="893032" cy="1105030"/>
          </a:xfrm>
        </p:grpSpPr>
        <p:sp>
          <p:nvSpPr>
            <p:cNvPr id="21" name="20 Serbest Form"/>
            <p:cNvSpPr/>
            <p:nvPr/>
          </p:nvSpPr>
          <p:spPr>
            <a:xfrm>
              <a:off x="2268160" y="2166220"/>
              <a:ext cx="89198" cy="50971"/>
            </a:xfrm>
            <a:custGeom>
              <a:avLst/>
              <a:gdLst/>
              <a:ahLst/>
              <a:cxnLst/>
              <a:rect l="0" t="0" r="0" b="0"/>
              <a:pathLst>
                <a:path w="89198" h="50971">
                  <a:moveTo>
                    <a:pt x="0" y="50970"/>
                  </a:moveTo>
                  <a:lnTo>
                    <a:pt x="57979" y="16938"/>
                  </a:lnTo>
                  <a:lnTo>
                    <a:pt x="891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2395585" y="2077023"/>
              <a:ext cx="102180" cy="89954"/>
            </a:xfrm>
            <a:custGeom>
              <a:avLst/>
              <a:gdLst/>
              <a:ahLst/>
              <a:cxnLst/>
              <a:rect l="0" t="0" r="0" b="0"/>
              <a:pathLst>
                <a:path w="102180" h="89954">
                  <a:moveTo>
                    <a:pt x="0" y="0"/>
                  </a:moveTo>
                  <a:lnTo>
                    <a:pt x="51669" y="3775"/>
                  </a:lnTo>
                  <a:lnTo>
                    <a:pt x="75350" y="11589"/>
                  </a:lnTo>
                  <a:lnTo>
                    <a:pt x="95313" y="24500"/>
                  </a:lnTo>
                  <a:lnTo>
                    <a:pt x="100354" y="33323"/>
                  </a:lnTo>
                  <a:lnTo>
                    <a:pt x="102179" y="54454"/>
                  </a:lnTo>
                  <a:lnTo>
                    <a:pt x="94495" y="74228"/>
                  </a:lnTo>
                  <a:lnTo>
                    <a:pt x="88481" y="83465"/>
                  </a:lnTo>
                  <a:lnTo>
                    <a:pt x="83057" y="88207"/>
                  </a:lnTo>
                  <a:lnTo>
                    <a:pt x="78024" y="89953"/>
                  </a:lnTo>
                  <a:lnTo>
                    <a:pt x="63712" y="89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Serbest Form"/>
            <p:cNvSpPr/>
            <p:nvPr/>
          </p:nvSpPr>
          <p:spPr>
            <a:xfrm>
              <a:off x="2395585" y="1975083"/>
              <a:ext cx="76456" cy="76456"/>
            </a:xfrm>
            <a:custGeom>
              <a:avLst/>
              <a:gdLst/>
              <a:ahLst/>
              <a:cxnLst/>
              <a:rect l="0" t="0" r="0" b="0"/>
              <a:pathLst>
                <a:path w="76456" h="76456">
                  <a:moveTo>
                    <a:pt x="0" y="76455"/>
                  </a:moveTo>
                  <a:lnTo>
                    <a:pt x="11589" y="47352"/>
                  </a:lnTo>
                  <a:lnTo>
                    <a:pt x="24500" y="30012"/>
                  </a:lnTo>
                  <a:lnTo>
                    <a:pt x="764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2561237" y="2089765"/>
              <a:ext cx="12743" cy="63714"/>
            </a:xfrm>
            <a:custGeom>
              <a:avLst/>
              <a:gdLst/>
              <a:ahLst/>
              <a:cxnLst/>
              <a:rect l="0" t="0" r="0" b="0"/>
              <a:pathLst>
                <a:path w="12743" h="63714">
                  <a:moveTo>
                    <a:pt x="0" y="0"/>
                  </a:moveTo>
                  <a:lnTo>
                    <a:pt x="10085" y="37808"/>
                  </a:lnTo>
                  <a:lnTo>
                    <a:pt x="12742" y="637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Serbest Form"/>
            <p:cNvSpPr/>
            <p:nvPr/>
          </p:nvSpPr>
          <p:spPr>
            <a:xfrm>
              <a:off x="2586722" y="1931560"/>
              <a:ext cx="127426" cy="117788"/>
            </a:xfrm>
            <a:custGeom>
              <a:avLst/>
              <a:gdLst/>
              <a:ahLst/>
              <a:cxnLst/>
              <a:rect l="0" t="0" r="0" b="0"/>
              <a:pathLst>
                <a:path w="127426" h="117788">
                  <a:moveTo>
                    <a:pt x="0" y="30781"/>
                  </a:moveTo>
                  <a:lnTo>
                    <a:pt x="20293" y="3723"/>
                  </a:lnTo>
                  <a:lnTo>
                    <a:pt x="27687" y="0"/>
                  </a:lnTo>
                  <a:lnTo>
                    <a:pt x="34032" y="1765"/>
                  </a:lnTo>
                  <a:lnTo>
                    <a:pt x="39678" y="7189"/>
                  </a:lnTo>
                  <a:lnTo>
                    <a:pt x="42026" y="15053"/>
                  </a:lnTo>
                  <a:lnTo>
                    <a:pt x="38566" y="46414"/>
                  </a:lnTo>
                  <a:lnTo>
                    <a:pt x="31406" y="82607"/>
                  </a:lnTo>
                  <a:lnTo>
                    <a:pt x="34252" y="107616"/>
                  </a:lnTo>
                  <a:lnTo>
                    <a:pt x="39824" y="114568"/>
                  </a:lnTo>
                  <a:lnTo>
                    <a:pt x="47787" y="117787"/>
                  </a:lnTo>
                  <a:lnTo>
                    <a:pt x="67961" y="117589"/>
                  </a:lnTo>
                  <a:lnTo>
                    <a:pt x="91086" y="112781"/>
                  </a:lnTo>
                  <a:lnTo>
                    <a:pt x="107970" y="102149"/>
                  </a:lnTo>
                  <a:lnTo>
                    <a:pt x="127425" y="817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2170870" y="2000568"/>
              <a:ext cx="250201" cy="302254"/>
            </a:xfrm>
            <a:custGeom>
              <a:avLst/>
              <a:gdLst/>
              <a:ahLst/>
              <a:cxnLst/>
              <a:rect l="0" t="0" r="0" b="0"/>
              <a:pathLst>
                <a:path w="250201" h="302254">
                  <a:moveTo>
                    <a:pt x="59063" y="0"/>
                  </a:moveTo>
                  <a:lnTo>
                    <a:pt x="36409" y="37756"/>
                  </a:lnTo>
                  <a:lnTo>
                    <a:pt x="7935" y="93235"/>
                  </a:lnTo>
                  <a:lnTo>
                    <a:pt x="0" y="136771"/>
                  </a:lnTo>
                  <a:lnTo>
                    <a:pt x="10257" y="193120"/>
                  </a:lnTo>
                  <a:lnTo>
                    <a:pt x="31230" y="238919"/>
                  </a:lnTo>
                  <a:lnTo>
                    <a:pt x="62143" y="272625"/>
                  </a:lnTo>
                  <a:lnTo>
                    <a:pt x="98203" y="293782"/>
                  </a:lnTo>
                  <a:lnTo>
                    <a:pt x="142552" y="302253"/>
                  </a:lnTo>
                  <a:lnTo>
                    <a:pt x="171208" y="296683"/>
                  </a:lnTo>
                  <a:lnTo>
                    <a:pt x="232876" y="264973"/>
                  </a:lnTo>
                  <a:lnTo>
                    <a:pt x="250200" y="2548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2586722" y="1845718"/>
              <a:ext cx="201310" cy="295018"/>
            </a:xfrm>
            <a:custGeom>
              <a:avLst/>
              <a:gdLst/>
              <a:ahLst/>
              <a:cxnLst/>
              <a:rect l="0" t="0" r="0" b="0"/>
              <a:pathLst>
                <a:path w="201310" h="295018">
                  <a:moveTo>
                    <a:pt x="0" y="14683"/>
                  </a:moveTo>
                  <a:lnTo>
                    <a:pt x="33823" y="1154"/>
                  </a:lnTo>
                  <a:lnTo>
                    <a:pt x="48033" y="0"/>
                  </a:lnTo>
                  <a:lnTo>
                    <a:pt x="75150" y="6269"/>
                  </a:lnTo>
                  <a:lnTo>
                    <a:pt x="107531" y="25719"/>
                  </a:lnTo>
                  <a:lnTo>
                    <a:pt x="122358" y="45073"/>
                  </a:lnTo>
                  <a:lnTo>
                    <a:pt x="156752" y="104526"/>
                  </a:lnTo>
                  <a:lnTo>
                    <a:pt x="182029" y="167678"/>
                  </a:lnTo>
                  <a:lnTo>
                    <a:pt x="198095" y="219995"/>
                  </a:lnTo>
                  <a:lnTo>
                    <a:pt x="201309" y="250819"/>
                  </a:lnTo>
                  <a:lnTo>
                    <a:pt x="199334" y="262720"/>
                  </a:lnTo>
                  <a:lnTo>
                    <a:pt x="178395" y="2950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Serbest Form"/>
            <p:cNvSpPr/>
            <p:nvPr/>
          </p:nvSpPr>
          <p:spPr>
            <a:xfrm>
              <a:off x="2433812" y="1567324"/>
              <a:ext cx="63714" cy="38228"/>
            </a:xfrm>
            <a:custGeom>
              <a:avLst/>
              <a:gdLst/>
              <a:ahLst/>
              <a:cxnLst/>
              <a:rect l="0" t="0" r="0" b="0"/>
              <a:pathLst>
                <a:path w="63714" h="38228">
                  <a:moveTo>
                    <a:pt x="0" y="38227"/>
                  </a:moveTo>
                  <a:lnTo>
                    <a:pt x="44118" y="14280"/>
                  </a:lnTo>
                  <a:lnTo>
                    <a:pt x="637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Serbest Form"/>
            <p:cNvSpPr/>
            <p:nvPr/>
          </p:nvSpPr>
          <p:spPr>
            <a:xfrm>
              <a:off x="2535752" y="1465384"/>
              <a:ext cx="100564" cy="114683"/>
            </a:xfrm>
            <a:custGeom>
              <a:avLst/>
              <a:gdLst/>
              <a:ahLst/>
              <a:cxnLst/>
              <a:rect l="0" t="0" r="0" b="0"/>
              <a:pathLst>
                <a:path w="100564" h="114683">
                  <a:moveTo>
                    <a:pt x="0" y="0"/>
                  </a:moveTo>
                  <a:lnTo>
                    <a:pt x="53207" y="17736"/>
                  </a:lnTo>
                  <a:lnTo>
                    <a:pt x="89860" y="36718"/>
                  </a:lnTo>
                  <a:lnTo>
                    <a:pt x="96718" y="45716"/>
                  </a:lnTo>
                  <a:lnTo>
                    <a:pt x="99875" y="55962"/>
                  </a:lnTo>
                  <a:lnTo>
                    <a:pt x="100563" y="67041"/>
                  </a:lnTo>
                  <a:lnTo>
                    <a:pt x="93777" y="86901"/>
                  </a:lnTo>
                  <a:lnTo>
                    <a:pt x="82738" y="102335"/>
                  </a:lnTo>
                  <a:lnTo>
                    <a:pt x="63712" y="114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2548495" y="1376187"/>
              <a:ext cx="101940" cy="89198"/>
            </a:xfrm>
            <a:custGeom>
              <a:avLst/>
              <a:gdLst/>
              <a:ahLst/>
              <a:cxnLst/>
              <a:rect l="0" t="0" r="0" b="0"/>
              <a:pathLst>
                <a:path w="101940" h="89198">
                  <a:moveTo>
                    <a:pt x="0" y="89197"/>
                  </a:moveTo>
                  <a:lnTo>
                    <a:pt x="39276" y="35238"/>
                  </a:lnTo>
                  <a:lnTo>
                    <a:pt x="73933" y="11070"/>
                  </a:lnTo>
                  <a:lnTo>
                    <a:pt x="1019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Serbest Form"/>
            <p:cNvSpPr/>
            <p:nvPr/>
          </p:nvSpPr>
          <p:spPr>
            <a:xfrm>
              <a:off x="2752374" y="1490869"/>
              <a:ext cx="12744" cy="76456"/>
            </a:xfrm>
            <a:custGeom>
              <a:avLst/>
              <a:gdLst/>
              <a:ahLst/>
              <a:cxnLst/>
              <a:rect l="0" t="0" r="0" b="0"/>
              <a:pathLst>
                <a:path w="12744" h="76456">
                  <a:moveTo>
                    <a:pt x="12743" y="0"/>
                  </a:moveTo>
                  <a:lnTo>
                    <a:pt x="2657" y="41584"/>
                  </a:lnTo>
                  <a:lnTo>
                    <a:pt x="0" y="76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Serbest Form"/>
            <p:cNvSpPr/>
            <p:nvPr/>
          </p:nvSpPr>
          <p:spPr>
            <a:xfrm>
              <a:off x="2777859" y="1337959"/>
              <a:ext cx="165653" cy="115706"/>
            </a:xfrm>
            <a:custGeom>
              <a:avLst/>
              <a:gdLst/>
              <a:ahLst/>
              <a:cxnLst/>
              <a:rect l="0" t="0" r="0" b="0"/>
              <a:pathLst>
                <a:path w="165653" h="115706">
                  <a:moveTo>
                    <a:pt x="0" y="0"/>
                  </a:moveTo>
                  <a:lnTo>
                    <a:pt x="17736" y="53208"/>
                  </a:lnTo>
                  <a:lnTo>
                    <a:pt x="29953" y="89861"/>
                  </a:lnTo>
                  <a:lnTo>
                    <a:pt x="45877" y="107426"/>
                  </a:lnTo>
                  <a:lnTo>
                    <a:pt x="56069" y="114092"/>
                  </a:lnTo>
                  <a:lnTo>
                    <a:pt x="65696" y="115705"/>
                  </a:lnTo>
                  <a:lnTo>
                    <a:pt x="74946" y="113948"/>
                  </a:lnTo>
                  <a:lnTo>
                    <a:pt x="83944" y="109946"/>
                  </a:lnTo>
                  <a:lnTo>
                    <a:pt x="97717" y="94171"/>
                  </a:lnTo>
                  <a:lnTo>
                    <a:pt x="103372" y="84019"/>
                  </a:lnTo>
                  <a:lnTo>
                    <a:pt x="111390" y="78666"/>
                  </a:lnTo>
                  <a:lnTo>
                    <a:pt x="131625" y="76494"/>
                  </a:lnTo>
                  <a:lnTo>
                    <a:pt x="140136" y="80728"/>
                  </a:lnTo>
                  <a:lnTo>
                    <a:pt x="157462" y="101318"/>
                  </a:lnTo>
                  <a:lnTo>
                    <a:pt x="160192" y="102942"/>
                  </a:lnTo>
                  <a:lnTo>
                    <a:pt x="165652" y="1019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2394588" y="1414414"/>
              <a:ext cx="204877" cy="296681"/>
            </a:xfrm>
            <a:custGeom>
              <a:avLst/>
              <a:gdLst/>
              <a:ahLst/>
              <a:cxnLst/>
              <a:rect l="0" t="0" r="0" b="0"/>
              <a:pathLst>
                <a:path w="204877" h="296681">
                  <a:moveTo>
                    <a:pt x="26482" y="0"/>
                  </a:moveTo>
                  <a:lnTo>
                    <a:pt x="6188" y="60881"/>
                  </a:lnTo>
                  <a:lnTo>
                    <a:pt x="0" y="109648"/>
                  </a:lnTo>
                  <a:lnTo>
                    <a:pt x="4477" y="173128"/>
                  </a:lnTo>
                  <a:lnTo>
                    <a:pt x="14771" y="224029"/>
                  </a:lnTo>
                  <a:lnTo>
                    <a:pt x="18674" y="238550"/>
                  </a:lnTo>
                  <a:lnTo>
                    <a:pt x="34338" y="262235"/>
                  </a:lnTo>
                  <a:lnTo>
                    <a:pt x="55458" y="280786"/>
                  </a:lnTo>
                  <a:lnTo>
                    <a:pt x="79004" y="293750"/>
                  </a:lnTo>
                  <a:lnTo>
                    <a:pt x="103626" y="296680"/>
                  </a:lnTo>
                  <a:lnTo>
                    <a:pt x="154043" y="287024"/>
                  </a:lnTo>
                  <a:lnTo>
                    <a:pt x="204876" y="2548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2918026" y="1197792"/>
              <a:ext cx="145876" cy="305821"/>
            </a:xfrm>
            <a:custGeom>
              <a:avLst/>
              <a:gdLst/>
              <a:ahLst/>
              <a:cxnLst/>
              <a:rect l="0" t="0" r="0" b="0"/>
              <a:pathLst>
                <a:path w="145876" h="305821">
                  <a:moveTo>
                    <a:pt x="0" y="0"/>
                  </a:moveTo>
                  <a:lnTo>
                    <a:pt x="54116" y="13529"/>
                  </a:lnTo>
                  <a:lnTo>
                    <a:pt x="71473" y="24594"/>
                  </a:lnTo>
                  <a:lnTo>
                    <a:pt x="94535" y="55765"/>
                  </a:lnTo>
                  <a:lnTo>
                    <a:pt x="108713" y="106350"/>
                  </a:lnTo>
                  <a:lnTo>
                    <a:pt x="119678" y="157205"/>
                  </a:lnTo>
                  <a:lnTo>
                    <a:pt x="136068" y="216370"/>
                  </a:lnTo>
                  <a:lnTo>
                    <a:pt x="145875" y="261697"/>
                  </a:lnTo>
                  <a:lnTo>
                    <a:pt x="140167" y="3058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8" name="37 Grup"/>
          <p:cNvGrpSpPr/>
          <p:nvPr/>
        </p:nvGrpSpPr>
        <p:grpSpPr>
          <a:xfrm>
            <a:off x="7084816" y="3695317"/>
            <a:ext cx="344047" cy="445988"/>
            <a:chOff x="7084816" y="3695317"/>
            <a:chExt cx="344047" cy="445988"/>
          </a:xfrm>
        </p:grpSpPr>
        <p:sp>
          <p:nvSpPr>
            <p:cNvPr id="36" name="35 Serbest Form"/>
            <p:cNvSpPr/>
            <p:nvPr/>
          </p:nvSpPr>
          <p:spPr>
            <a:xfrm>
              <a:off x="7084816" y="3882656"/>
              <a:ext cx="344047" cy="42027"/>
            </a:xfrm>
            <a:custGeom>
              <a:avLst/>
              <a:gdLst/>
              <a:ahLst/>
              <a:cxnLst/>
              <a:rect l="0" t="0" r="0" b="0"/>
              <a:pathLst>
                <a:path w="344047" h="42027">
                  <a:moveTo>
                    <a:pt x="0" y="42026"/>
                  </a:moveTo>
                  <a:lnTo>
                    <a:pt x="49082" y="30699"/>
                  </a:lnTo>
                  <a:lnTo>
                    <a:pt x="87939" y="21732"/>
                  </a:lnTo>
                  <a:lnTo>
                    <a:pt x="146215" y="7994"/>
                  </a:lnTo>
                  <a:lnTo>
                    <a:pt x="190993" y="0"/>
                  </a:lnTo>
                  <a:lnTo>
                    <a:pt x="248041" y="2044"/>
                  </a:lnTo>
                  <a:lnTo>
                    <a:pt x="299397" y="4694"/>
                  </a:lnTo>
                  <a:lnTo>
                    <a:pt x="336480" y="10986"/>
                  </a:lnTo>
                  <a:lnTo>
                    <a:pt x="340419" y="10006"/>
                  </a:lnTo>
                  <a:lnTo>
                    <a:pt x="344046" y="37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Serbest Form"/>
            <p:cNvSpPr/>
            <p:nvPr/>
          </p:nvSpPr>
          <p:spPr>
            <a:xfrm>
              <a:off x="7288695" y="3695317"/>
              <a:ext cx="50971" cy="445988"/>
            </a:xfrm>
            <a:custGeom>
              <a:avLst/>
              <a:gdLst/>
              <a:ahLst/>
              <a:cxnLst/>
              <a:rect l="0" t="0" r="0" b="0"/>
              <a:pathLst>
                <a:path w="50971" h="445988">
                  <a:moveTo>
                    <a:pt x="0" y="0"/>
                  </a:moveTo>
                  <a:lnTo>
                    <a:pt x="3776" y="45307"/>
                  </a:lnTo>
                  <a:lnTo>
                    <a:pt x="6765" y="81174"/>
                  </a:lnTo>
                  <a:lnTo>
                    <a:pt x="13862" y="139905"/>
                  </a:lnTo>
                  <a:lnTo>
                    <a:pt x="20320" y="191021"/>
                  </a:lnTo>
                  <a:lnTo>
                    <a:pt x="23189" y="242055"/>
                  </a:lnTo>
                  <a:lnTo>
                    <a:pt x="24465" y="289278"/>
                  </a:lnTo>
                  <a:lnTo>
                    <a:pt x="28959" y="348113"/>
                  </a:lnTo>
                  <a:lnTo>
                    <a:pt x="43161" y="406045"/>
                  </a:lnTo>
                  <a:lnTo>
                    <a:pt x="50970" y="4459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9" name="38 Serbest Form"/>
          <p:cNvSpPr/>
          <p:nvPr/>
        </p:nvSpPr>
        <p:spPr>
          <a:xfrm>
            <a:off x="6141872" y="4434381"/>
            <a:ext cx="344048" cy="24961"/>
          </a:xfrm>
          <a:custGeom>
            <a:avLst/>
            <a:gdLst/>
            <a:ahLst/>
            <a:cxnLst/>
            <a:rect l="0" t="0" r="0" b="0"/>
            <a:pathLst>
              <a:path w="344048" h="24961">
                <a:moveTo>
                  <a:pt x="0" y="12742"/>
                </a:moveTo>
                <a:lnTo>
                  <a:pt x="45359" y="22828"/>
                </a:lnTo>
                <a:lnTo>
                  <a:pt x="107596" y="24960"/>
                </a:lnTo>
                <a:lnTo>
                  <a:pt x="165668" y="16624"/>
                </a:lnTo>
                <a:lnTo>
                  <a:pt x="213638" y="13892"/>
                </a:lnTo>
                <a:lnTo>
                  <a:pt x="263719" y="13083"/>
                </a:lnTo>
                <a:lnTo>
                  <a:pt x="310178" y="11427"/>
                </a:lnTo>
                <a:lnTo>
                  <a:pt x="344047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45" name="44 Grup"/>
          <p:cNvGrpSpPr/>
          <p:nvPr/>
        </p:nvGrpSpPr>
        <p:grpSpPr>
          <a:xfrm>
            <a:off x="5963478" y="254849"/>
            <a:ext cx="560670" cy="318563"/>
            <a:chOff x="5963478" y="254849"/>
            <a:chExt cx="560670" cy="318563"/>
          </a:xfrm>
        </p:grpSpPr>
        <p:sp>
          <p:nvSpPr>
            <p:cNvPr id="40" name="39 Serbest Form"/>
            <p:cNvSpPr/>
            <p:nvPr/>
          </p:nvSpPr>
          <p:spPr>
            <a:xfrm>
              <a:off x="5963478" y="484214"/>
              <a:ext cx="114683" cy="12743"/>
            </a:xfrm>
            <a:custGeom>
              <a:avLst/>
              <a:gdLst/>
              <a:ahLst/>
              <a:cxnLst/>
              <a:rect l="0" t="0" r="0" b="0"/>
              <a:pathLst>
                <a:path w="114683" h="12743">
                  <a:moveTo>
                    <a:pt x="0" y="12742"/>
                  </a:moveTo>
                  <a:lnTo>
                    <a:pt x="55444" y="8966"/>
                  </a:lnTo>
                  <a:lnTo>
                    <a:pt x="1146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Serbest Form"/>
            <p:cNvSpPr/>
            <p:nvPr/>
          </p:nvSpPr>
          <p:spPr>
            <a:xfrm>
              <a:off x="6141872" y="274339"/>
              <a:ext cx="63714" cy="235360"/>
            </a:xfrm>
            <a:custGeom>
              <a:avLst/>
              <a:gdLst/>
              <a:ahLst/>
              <a:cxnLst/>
              <a:rect l="0" t="0" r="0" b="0"/>
              <a:pathLst>
                <a:path w="63714" h="235360">
                  <a:moveTo>
                    <a:pt x="0" y="133420"/>
                  </a:moveTo>
                  <a:lnTo>
                    <a:pt x="20294" y="72539"/>
                  </a:lnTo>
                  <a:lnTo>
                    <a:pt x="30257" y="27547"/>
                  </a:lnTo>
                  <a:lnTo>
                    <a:pt x="34685" y="0"/>
                  </a:lnTo>
                  <a:lnTo>
                    <a:pt x="35866" y="582"/>
                  </a:lnTo>
                  <a:lnTo>
                    <a:pt x="37917" y="57039"/>
                  </a:lnTo>
                  <a:lnTo>
                    <a:pt x="38136" y="104968"/>
                  </a:lnTo>
                  <a:lnTo>
                    <a:pt x="38201" y="155037"/>
                  </a:lnTo>
                  <a:lnTo>
                    <a:pt x="41052" y="202908"/>
                  </a:lnTo>
                  <a:lnTo>
                    <a:pt x="51753" y="226128"/>
                  </a:lnTo>
                  <a:lnTo>
                    <a:pt x="58397" y="234560"/>
                  </a:lnTo>
                  <a:lnTo>
                    <a:pt x="63713" y="2353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Serbest Form"/>
            <p:cNvSpPr/>
            <p:nvPr/>
          </p:nvSpPr>
          <p:spPr>
            <a:xfrm>
              <a:off x="6294782" y="433244"/>
              <a:ext cx="25486" cy="140168"/>
            </a:xfrm>
            <a:custGeom>
              <a:avLst/>
              <a:gdLst/>
              <a:ahLst/>
              <a:cxnLst/>
              <a:rect l="0" t="0" r="0" b="0"/>
              <a:pathLst>
                <a:path w="25486" h="140168">
                  <a:moveTo>
                    <a:pt x="0" y="0"/>
                  </a:moveTo>
                  <a:lnTo>
                    <a:pt x="3775" y="45306"/>
                  </a:lnTo>
                  <a:lnTo>
                    <a:pt x="10173" y="103670"/>
                  </a:lnTo>
                  <a:lnTo>
                    <a:pt x="25485" y="140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Serbest Form"/>
            <p:cNvSpPr/>
            <p:nvPr/>
          </p:nvSpPr>
          <p:spPr>
            <a:xfrm>
              <a:off x="6422207" y="254849"/>
              <a:ext cx="101941" cy="211107"/>
            </a:xfrm>
            <a:custGeom>
              <a:avLst/>
              <a:gdLst/>
              <a:ahLst/>
              <a:cxnLst/>
              <a:rect l="0" t="0" r="0" b="0"/>
              <a:pathLst>
                <a:path w="101941" h="211107">
                  <a:moveTo>
                    <a:pt x="0" y="0"/>
                  </a:moveTo>
                  <a:lnTo>
                    <a:pt x="0" y="49082"/>
                  </a:lnTo>
                  <a:lnTo>
                    <a:pt x="0" y="87939"/>
                  </a:lnTo>
                  <a:lnTo>
                    <a:pt x="3775" y="142440"/>
                  </a:lnTo>
                  <a:lnTo>
                    <a:pt x="11589" y="179405"/>
                  </a:lnTo>
                  <a:lnTo>
                    <a:pt x="24500" y="205272"/>
                  </a:lnTo>
                  <a:lnTo>
                    <a:pt x="31907" y="210471"/>
                  </a:lnTo>
                  <a:lnTo>
                    <a:pt x="39678" y="211106"/>
                  </a:lnTo>
                  <a:lnTo>
                    <a:pt x="86819" y="194658"/>
                  </a:lnTo>
                  <a:lnTo>
                    <a:pt x="101940" y="178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Serbest Form"/>
            <p:cNvSpPr/>
            <p:nvPr/>
          </p:nvSpPr>
          <p:spPr>
            <a:xfrm>
              <a:off x="6485919" y="382274"/>
              <a:ext cx="25486" cy="152910"/>
            </a:xfrm>
            <a:custGeom>
              <a:avLst/>
              <a:gdLst/>
              <a:ahLst/>
              <a:cxnLst/>
              <a:rect l="0" t="0" r="0" b="0"/>
              <a:pathLst>
                <a:path w="25486" h="152910">
                  <a:moveTo>
                    <a:pt x="0" y="0"/>
                  </a:moveTo>
                  <a:lnTo>
                    <a:pt x="13529" y="54116"/>
                  </a:lnTo>
                  <a:lnTo>
                    <a:pt x="21943" y="114828"/>
                  </a:lnTo>
                  <a:lnTo>
                    <a:pt x="25485" y="1529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0" name="49 Grup"/>
          <p:cNvGrpSpPr/>
          <p:nvPr/>
        </p:nvGrpSpPr>
        <p:grpSpPr>
          <a:xfrm>
            <a:off x="6001705" y="739850"/>
            <a:ext cx="586155" cy="292291"/>
            <a:chOff x="6001705" y="739850"/>
            <a:chExt cx="586155" cy="292291"/>
          </a:xfrm>
        </p:grpSpPr>
        <p:sp>
          <p:nvSpPr>
            <p:cNvPr id="46" name="45 Serbest Form"/>
            <p:cNvSpPr/>
            <p:nvPr/>
          </p:nvSpPr>
          <p:spPr>
            <a:xfrm>
              <a:off x="6001705" y="891973"/>
              <a:ext cx="140168" cy="12743"/>
            </a:xfrm>
            <a:custGeom>
              <a:avLst/>
              <a:gdLst/>
              <a:ahLst/>
              <a:cxnLst/>
              <a:rect l="0" t="0" r="0" b="0"/>
              <a:pathLst>
                <a:path w="140168" h="12743">
                  <a:moveTo>
                    <a:pt x="0" y="12742"/>
                  </a:moveTo>
                  <a:lnTo>
                    <a:pt x="54116" y="5978"/>
                  </a:lnTo>
                  <a:lnTo>
                    <a:pt x="92012" y="2657"/>
                  </a:lnTo>
                  <a:lnTo>
                    <a:pt x="1401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7" name="46 Serbest Form"/>
            <p:cNvSpPr/>
            <p:nvPr/>
          </p:nvSpPr>
          <p:spPr>
            <a:xfrm>
              <a:off x="6192842" y="739850"/>
              <a:ext cx="38229" cy="241321"/>
            </a:xfrm>
            <a:custGeom>
              <a:avLst/>
              <a:gdLst/>
              <a:ahLst/>
              <a:cxnLst/>
              <a:rect l="0" t="0" r="0" b="0"/>
              <a:pathLst>
                <a:path w="38229" h="241321">
                  <a:moveTo>
                    <a:pt x="0" y="75668"/>
                  </a:moveTo>
                  <a:lnTo>
                    <a:pt x="13529" y="14787"/>
                  </a:lnTo>
                  <a:lnTo>
                    <a:pt x="17515" y="2517"/>
                  </a:lnTo>
                  <a:lnTo>
                    <a:pt x="20172" y="0"/>
                  </a:lnTo>
                  <a:lnTo>
                    <a:pt x="21943" y="3985"/>
                  </a:lnTo>
                  <a:lnTo>
                    <a:pt x="24785" y="52489"/>
                  </a:lnTo>
                  <a:lnTo>
                    <a:pt x="25278" y="107185"/>
                  </a:lnTo>
                  <a:lnTo>
                    <a:pt x="25424" y="159888"/>
                  </a:lnTo>
                  <a:lnTo>
                    <a:pt x="26883" y="207124"/>
                  </a:lnTo>
                  <a:lnTo>
                    <a:pt x="38228" y="2413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8" name="47 Serbest Form"/>
            <p:cNvSpPr/>
            <p:nvPr/>
          </p:nvSpPr>
          <p:spPr>
            <a:xfrm>
              <a:off x="6320267" y="942943"/>
              <a:ext cx="1" cy="89198"/>
            </a:xfrm>
            <a:custGeom>
              <a:avLst/>
              <a:gdLst/>
              <a:ahLst/>
              <a:cxnLst/>
              <a:rect l="0" t="0" r="0" b="0"/>
              <a:pathLst>
                <a:path w="1" h="89198">
                  <a:moveTo>
                    <a:pt x="0" y="0"/>
                  </a:moveTo>
                  <a:lnTo>
                    <a:pt x="0" y="61300"/>
                  </a:lnTo>
                  <a:lnTo>
                    <a:pt x="0" y="89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9" name="48 Serbest Form"/>
            <p:cNvSpPr/>
            <p:nvPr/>
          </p:nvSpPr>
          <p:spPr>
            <a:xfrm>
              <a:off x="6434949" y="751019"/>
              <a:ext cx="152911" cy="189118"/>
            </a:xfrm>
            <a:custGeom>
              <a:avLst/>
              <a:gdLst/>
              <a:ahLst/>
              <a:cxnLst/>
              <a:rect l="0" t="0" r="0" b="0"/>
              <a:pathLst>
                <a:path w="152911" h="189118">
                  <a:moveTo>
                    <a:pt x="0" y="13529"/>
                  </a:moveTo>
                  <a:lnTo>
                    <a:pt x="47352" y="0"/>
                  </a:lnTo>
                  <a:lnTo>
                    <a:pt x="61301" y="1678"/>
                  </a:lnTo>
                  <a:lnTo>
                    <a:pt x="70600" y="8460"/>
                  </a:lnTo>
                  <a:lnTo>
                    <a:pt x="76800" y="18645"/>
                  </a:lnTo>
                  <a:lnTo>
                    <a:pt x="79912" y="41288"/>
                  </a:lnTo>
                  <a:lnTo>
                    <a:pt x="68154" y="104442"/>
                  </a:lnTo>
                  <a:lnTo>
                    <a:pt x="65686" y="135109"/>
                  </a:lnTo>
                  <a:lnTo>
                    <a:pt x="72142" y="163841"/>
                  </a:lnTo>
                  <a:lnTo>
                    <a:pt x="77827" y="177449"/>
                  </a:lnTo>
                  <a:lnTo>
                    <a:pt x="85865" y="185106"/>
                  </a:lnTo>
                  <a:lnTo>
                    <a:pt x="95470" y="188794"/>
                  </a:lnTo>
                  <a:lnTo>
                    <a:pt x="116055" y="189117"/>
                  </a:lnTo>
                  <a:lnTo>
                    <a:pt x="152910" y="179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5" name="54 Grup"/>
          <p:cNvGrpSpPr/>
          <p:nvPr/>
        </p:nvGrpSpPr>
        <p:grpSpPr>
          <a:xfrm>
            <a:off x="6167357" y="1286989"/>
            <a:ext cx="522443" cy="716540"/>
            <a:chOff x="6167357" y="1286989"/>
            <a:chExt cx="522443" cy="716540"/>
          </a:xfrm>
        </p:grpSpPr>
        <p:sp>
          <p:nvSpPr>
            <p:cNvPr id="51" name="50 Serbest Form"/>
            <p:cNvSpPr/>
            <p:nvPr/>
          </p:nvSpPr>
          <p:spPr>
            <a:xfrm>
              <a:off x="6167357" y="1317910"/>
              <a:ext cx="110766" cy="200049"/>
            </a:xfrm>
            <a:custGeom>
              <a:avLst/>
              <a:gdLst/>
              <a:ahLst/>
              <a:cxnLst/>
              <a:rect l="0" t="0" r="0" b="0"/>
              <a:pathLst>
                <a:path w="110766" h="200049">
                  <a:moveTo>
                    <a:pt x="0" y="32792"/>
                  </a:moveTo>
                  <a:lnTo>
                    <a:pt x="40588" y="5734"/>
                  </a:lnTo>
                  <a:lnTo>
                    <a:pt x="55375" y="595"/>
                  </a:lnTo>
                  <a:lnTo>
                    <a:pt x="68065" y="0"/>
                  </a:lnTo>
                  <a:lnTo>
                    <a:pt x="79357" y="2436"/>
                  </a:lnTo>
                  <a:lnTo>
                    <a:pt x="85469" y="8307"/>
                  </a:lnTo>
                  <a:lnTo>
                    <a:pt x="88127" y="16469"/>
                  </a:lnTo>
                  <a:lnTo>
                    <a:pt x="87306" y="36864"/>
                  </a:lnTo>
                  <a:lnTo>
                    <a:pt x="81715" y="72226"/>
                  </a:lnTo>
                  <a:lnTo>
                    <a:pt x="84928" y="97040"/>
                  </a:lnTo>
                  <a:lnTo>
                    <a:pt x="94851" y="118452"/>
                  </a:lnTo>
                  <a:lnTo>
                    <a:pt x="101461" y="128126"/>
                  </a:lnTo>
                  <a:lnTo>
                    <a:pt x="110765" y="168799"/>
                  </a:lnTo>
                  <a:lnTo>
                    <a:pt x="107823" y="180097"/>
                  </a:lnTo>
                  <a:lnTo>
                    <a:pt x="101615" y="189044"/>
                  </a:lnTo>
                  <a:lnTo>
                    <a:pt x="93228" y="196425"/>
                  </a:lnTo>
                  <a:lnTo>
                    <a:pt x="83390" y="199930"/>
                  </a:lnTo>
                  <a:lnTo>
                    <a:pt x="61131" y="200048"/>
                  </a:lnTo>
                  <a:lnTo>
                    <a:pt x="53497" y="196682"/>
                  </a:lnTo>
                  <a:lnTo>
                    <a:pt x="48407" y="191606"/>
                  </a:lnTo>
                  <a:lnTo>
                    <a:pt x="38228" y="1729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51 Serbest Form"/>
            <p:cNvSpPr/>
            <p:nvPr/>
          </p:nvSpPr>
          <p:spPr>
            <a:xfrm>
              <a:off x="6396722" y="1414414"/>
              <a:ext cx="25486" cy="140168"/>
            </a:xfrm>
            <a:custGeom>
              <a:avLst/>
              <a:gdLst/>
              <a:ahLst/>
              <a:cxnLst/>
              <a:rect l="0" t="0" r="0" b="0"/>
              <a:pathLst>
                <a:path w="25486" h="140168">
                  <a:moveTo>
                    <a:pt x="25485" y="0"/>
                  </a:moveTo>
                  <a:lnTo>
                    <a:pt x="17934" y="37756"/>
                  </a:lnTo>
                  <a:lnTo>
                    <a:pt x="7970" y="88988"/>
                  </a:lnTo>
                  <a:lnTo>
                    <a:pt x="0" y="140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52 Serbest Form"/>
            <p:cNvSpPr/>
            <p:nvPr/>
          </p:nvSpPr>
          <p:spPr>
            <a:xfrm>
              <a:off x="6526804" y="1286989"/>
              <a:ext cx="156976" cy="229366"/>
            </a:xfrm>
            <a:custGeom>
              <a:avLst/>
              <a:gdLst/>
              <a:ahLst/>
              <a:cxnLst/>
              <a:rect l="0" t="0" r="0" b="0"/>
              <a:pathLst>
                <a:path w="156976" h="229366">
                  <a:moveTo>
                    <a:pt x="10085" y="0"/>
                  </a:moveTo>
                  <a:lnTo>
                    <a:pt x="3321" y="60881"/>
                  </a:lnTo>
                  <a:lnTo>
                    <a:pt x="0" y="105873"/>
                  </a:lnTo>
                  <a:lnTo>
                    <a:pt x="1355" y="143331"/>
                  </a:lnTo>
                  <a:lnTo>
                    <a:pt x="11397" y="174138"/>
                  </a:lnTo>
                  <a:lnTo>
                    <a:pt x="20870" y="184052"/>
                  </a:lnTo>
                  <a:lnTo>
                    <a:pt x="46499" y="195068"/>
                  </a:lnTo>
                  <a:lnTo>
                    <a:pt x="58430" y="193758"/>
                  </a:lnTo>
                  <a:lnTo>
                    <a:pt x="79238" y="180975"/>
                  </a:lnTo>
                  <a:lnTo>
                    <a:pt x="94150" y="161136"/>
                  </a:lnTo>
                  <a:lnTo>
                    <a:pt x="122023" y="120555"/>
                  </a:lnTo>
                  <a:lnTo>
                    <a:pt x="128601" y="120013"/>
                  </a:lnTo>
                  <a:lnTo>
                    <a:pt x="134402" y="125316"/>
                  </a:lnTo>
                  <a:lnTo>
                    <a:pt x="139685" y="134514"/>
                  </a:lnTo>
                  <a:lnTo>
                    <a:pt x="149581" y="188553"/>
                  </a:lnTo>
                  <a:lnTo>
                    <a:pt x="156975" y="222936"/>
                  </a:lnTo>
                  <a:lnTo>
                    <a:pt x="156150" y="226495"/>
                  </a:lnTo>
                  <a:lnTo>
                    <a:pt x="150252" y="229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53 Serbest Form"/>
            <p:cNvSpPr/>
            <p:nvPr/>
          </p:nvSpPr>
          <p:spPr>
            <a:xfrm>
              <a:off x="6549632" y="1798734"/>
              <a:ext cx="140168" cy="204795"/>
            </a:xfrm>
            <a:custGeom>
              <a:avLst/>
              <a:gdLst/>
              <a:ahLst/>
              <a:cxnLst/>
              <a:rect l="0" t="0" r="0" b="0"/>
              <a:pathLst>
                <a:path w="140168" h="204795">
                  <a:moveTo>
                    <a:pt x="0" y="23439"/>
                  </a:moveTo>
                  <a:lnTo>
                    <a:pt x="40587" y="3146"/>
                  </a:lnTo>
                  <a:lnTo>
                    <a:pt x="55374" y="0"/>
                  </a:lnTo>
                  <a:lnTo>
                    <a:pt x="68064" y="734"/>
                  </a:lnTo>
                  <a:lnTo>
                    <a:pt x="79356" y="4055"/>
                  </a:lnTo>
                  <a:lnTo>
                    <a:pt x="84052" y="10516"/>
                  </a:lnTo>
                  <a:lnTo>
                    <a:pt x="84351" y="19072"/>
                  </a:lnTo>
                  <a:lnTo>
                    <a:pt x="71243" y="51406"/>
                  </a:lnTo>
                  <a:lnTo>
                    <a:pt x="43466" y="112964"/>
                  </a:lnTo>
                  <a:lnTo>
                    <a:pt x="34420" y="138267"/>
                  </a:lnTo>
                  <a:lnTo>
                    <a:pt x="37007" y="163671"/>
                  </a:lnTo>
                  <a:lnTo>
                    <a:pt x="41661" y="176392"/>
                  </a:lnTo>
                  <a:lnTo>
                    <a:pt x="58160" y="194302"/>
                  </a:lnTo>
                  <a:lnTo>
                    <a:pt x="68505" y="201060"/>
                  </a:lnTo>
                  <a:lnTo>
                    <a:pt x="91327" y="204794"/>
                  </a:lnTo>
                  <a:lnTo>
                    <a:pt x="103360" y="203807"/>
                  </a:lnTo>
                  <a:lnTo>
                    <a:pt x="112797" y="200318"/>
                  </a:lnTo>
                  <a:lnTo>
                    <a:pt x="140167" y="1763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8" name="57 Grup"/>
          <p:cNvGrpSpPr/>
          <p:nvPr/>
        </p:nvGrpSpPr>
        <p:grpSpPr>
          <a:xfrm>
            <a:off x="6129130" y="1821509"/>
            <a:ext cx="267593" cy="255515"/>
            <a:chOff x="6129130" y="1821509"/>
            <a:chExt cx="267593" cy="255515"/>
          </a:xfrm>
        </p:grpSpPr>
        <p:sp>
          <p:nvSpPr>
            <p:cNvPr id="56" name="55 Serbest Form"/>
            <p:cNvSpPr/>
            <p:nvPr/>
          </p:nvSpPr>
          <p:spPr>
            <a:xfrm>
              <a:off x="6129130" y="1821509"/>
              <a:ext cx="139487" cy="194332"/>
            </a:xfrm>
            <a:custGeom>
              <a:avLst/>
              <a:gdLst/>
              <a:ahLst/>
              <a:cxnLst/>
              <a:rect l="0" t="0" r="0" b="0"/>
              <a:pathLst>
                <a:path w="139487" h="194332">
                  <a:moveTo>
                    <a:pt x="0" y="26149"/>
                  </a:moveTo>
                  <a:lnTo>
                    <a:pt x="56790" y="1294"/>
                  </a:lnTo>
                  <a:lnTo>
                    <a:pt x="86121" y="0"/>
                  </a:lnTo>
                  <a:lnTo>
                    <a:pt x="94225" y="4469"/>
                  </a:lnTo>
                  <a:lnTo>
                    <a:pt x="98212" y="11696"/>
                  </a:lnTo>
                  <a:lnTo>
                    <a:pt x="98867" y="31052"/>
                  </a:lnTo>
                  <a:lnTo>
                    <a:pt x="94107" y="65829"/>
                  </a:lnTo>
                  <a:lnTo>
                    <a:pt x="97514" y="90507"/>
                  </a:lnTo>
                  <a:lnTo>
                    <a:pt x="107524" y="111858"/>
                  </a:lnTo>
                  <a:lnTo>
                    <a:pt x="137023" y="148637"/>
                  </a:lnTo>
                  <a:lnTo>
                    <a:pt x="139486" y="157362"/>
                  </a:lnTo>
                  <a:lnTo>
                    <a:pt x="138297" y="166010"/>
                  </a:lnTo>
                  <a:lnTo>
                    <a:pt x="134673" y="174607"/>
                  </a:lnTo>
                  <a:lnTo>
                    <a:pt x="119320" y="187935"/>
                  </a:lnTo>
                  <a:lnTo>
                    <a:pt x="109279" y="193472"/>
                  </a:lnTo>
                  <a:lnTo>
                    <a:pt x="99753" y="194331"/>
                  </a:lnTo>
                  <a:lnTo>
                    <a:pt x="63712" y="1790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7" name="56 Serbest Form"/>
            <p:cNvSpPr/>
            <p:nvPr/>
          </p:nvSpPr>
          <p:spPr>
            <a:xfrm>
              <a:off x="6396722" y="1962341"/>
              <a:ext cx="1" cy="114683"/>
            </a:xfrm>
            <a:custGeom>
              <a:avLst/>
              <a:gdLst/>
              <a:ahLst/>
              <a:cxnLst/>
              <a:rect l="0" t="0" r="0" b="0"/>
              <a:pathLst>
                <a:path w="1" h="114683">
                  <a:moveTo>
                    <a:pt x="0" y="0"/>
                  </a:moveTo>
                  <a:lnTo>
                    <a:pt x="0" y="54116"/>
                  </a:lnTo>
                  <a:lnTo>
                    <a:pt x="0" y="114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5" name="64 Grup"/>
          <p:cNvGrpSpPr/>
          <p:nvPr/>
        </p:nvGrpSpPr>
        <p:grpSpPr>
          <a:xfrm>
            <a:off x="6626087" y="152909"/>
            <a:ext cx="930201" cy="395018"/>
            <a:chOff x="6626087" y="152909"/>
            <a:chExt cx="930201" cy="395018"/>
          </a:xfrm>
        </p:grpSpPr>
        <p:sp>
          <p:nvSpPr>
            <p:cNvPr id="59" name="58 Serbest Form"/>
            <p:cNvSpPr/>
            <p:nvPr/>
          </p:nvSpPr>
          <p:spPr>
            <a:xfrm>
              <a:off x="6626087" y="356789"/>
              <a:ext cx="114683" cy="25486"/>
            </a:xfrm>
            <a:custGeom>
              <a:avLst/>
              <a:gdLst/>
              <a:ahLst/>
              <a:cxnLst/>
              <a:rect l="0" t="0" r="0" b="0"/>
              <a:pathLst>
                <a:path w="114683" h="25486">
                  <a:moveTo>
                    <a:pt x="0" y="25485"/>
                  </a:moveTo>
                  <a:lnTo>
                    <a:pt x="53206" y="7749"/>
                  </a:lnTo>
                  <a:lnTo>
                    <a:pt x="1146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59 Serbest Form"/>
            <p:cNvSpPr/>
            <p:nvPr/>
          </p:nvSpPr>
          <p:spPr>
            <a:xfrm>
              <a:off x="6715283" y="286312"/>
              <a:ext cx="72110" cy="172418"/>
            </a:xfrm>
            <a:custGeom>
              <a:avLst/>
              <a:gdLst/>
              <a:ahLst/>
              <a:cxnLst/>
              <a:rect l="0" t="0" r="0" b="0"/>
              <a:pathLst>
                <a:path w="72110" h="172418">
                  <a:moveTo>
                    <a:pt x="0" y="6764"/>
                  </a:moveTo>
                  <a:lnTo>
                    <a:pt x="33823" y="0"/>
                  </a:lnTo>
                  <a:lnTo>
                    <a:pt x="45202" y="2255"/>
                  </a:lnTo>
                  <a:lnTo>
                    <a:pt x="54204" y="8005"/>
                  </a:lnTo>
                  <a:lnTo>
                    <a:pt x="61621" y="16087"/>
                  </a:lnTo>
                  <a:lnTo>
                    <a:pt x="69862" y="40168"/>
                  </a:lnTo>
                  <a:lnTo>
                    <a:pt x="72109" y="69749"/>
                  </a:lnTo>
                  <a:lnTo>
                    <a:pt x="68388" y="101773"/>
                  </a:lnTo>
                  <a:lnTo>
                    <a:pt x="58240" y="127333"/>
                  </a:lnTo>
                  <a:lnTo>
                    <a:pt x="25486" y="1724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1" name="60 Serbest Form"/>
            <p:cNvSpPr/>
            <p:nvPr/>
          </p:nvSpPr>
          <p:spPr>
            <a:xfrm>
              <a:off x="7079836" y="152909"/>
              <a:ext cx="106920" cy="235539"/>
            </a:xfrm>
            <a:custGeom>
              <a:avLst/>
              <a:gdLst/>
              <a:ahLst/>
              <a:cxnLst/>
              <a:rect l="0" t="0" r="0" b="0"/>
              <a:pathLst>
                <a:path w="106920" h="235539">
                  <a:moveTo>
                    <a:pt x="30464" y="0"/>
                  </a:moveTo>
                  <a:lnTo>
                    <a:pt x="22914" y="37756"/>
                  </a:lnTo>
                  <a:lnTo>
                    <a:pt x="11535" y="91819"/>
                  </a:lnTo>
                  <a:lnTo>
                    <a:pt x="0" y="147551"/>
                  </a:lnTo>
                  <a:lnTo>
                    <a:pt x="1823" y="182149"/>
                  </a:lnTo>
                  <a:lnTo>
                    <a:pt x="11128" y="208852"/>
                  </a:lnTo>
                  <a:lnTo>
                    <a:pt x="17573" y="219937"/>
                  </a:lnTo>
                  <a:lnTo>
                    <a:pt x="27534" y="227327"/>
                  </a:lnTo>
                  <a:lnTo>
                    <a:pt x="53702" y="235538"/>
                  </a:lnTo>
                  <a:lnTo>
                    <a:pt x="76660" y="235412"/>
                  </a:lnTo>
                  <a:lnTo>
                    <a:pt x="106919" y="229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2" name="61 Serbest Form"/>
            <p:cNvSpPr/>
            <p:nvPr/>
          </p:nvSpPr>
          <p:spPr>
            <a:xfrm>
              <a:off x="7161270" y="318561"/>
              <a:ext cx="12744" cy="127426"/>
            </a:xfrm>
            <a:custGeom>
              <a:avLst/>
              <a:gdLst/>
              <a:ahLst/>
              <a:cxnLst/>
              <a:rect l="0" t="0" r="0" b="0"/>
              <a:pathLst>
                <a:path w="12744" h="127426">
                  <a:moveTo>
                    <a:pt x="0" y="0"/>
                  </a:moveTo>
                  <a:lnTo>
                    <a:pt x="8757" y="49450"/>
                  </a:lnTo>
                  <a:lnTo>
                    <a:pt x="11955" y="103895"/>
                  </a:lnTo>
                  <a:lnTo>
                    <a:pt x="12743" y="127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62 Serbest Form"/>
            <p:cNvSpPr/>
            <p:nvPr/>
          </p:nvSpPr>
          <p:spPr>
            <a:xfrm>
              <a:off x="7505317" y="178056"/>
              <a:ext cx="50971" cy="255189"/>
            </a:xfrm>
            <a:custGeom>
              <a:avLst/>
              <a:gdLst/>
              <a:ahLst/>
              <a:cxnLst/>
              <a:rect l="0" t="0" r="0" b="0"/>
              <a:pathLst>
                <a:path w="50971" h="255189">
                  <a:moveTo>
                    <a:pt x="0" y="64051"/>
                  </a:moveTo>
                  <a:lnTo>
                    <a:pt x="27058" y="43757"/>
                  </a:lnTo>
                  <a:lnTo>
                    <a:pt x="40343" y="18692"/>
                  </a:lnTo>
                  <a:lnTo>
                    <a:pt x="44831" y="0"/>
                  </a:lnTo>
                  <a:lnTo>
                    <a:pt x="42106" y="10571"/>
                  </a:lnTo>
                  <a:lnTo>
                    <a:pt x="47751" y="63502"/>
                  </a:lnTo>
                  <a:lnTo>
                    <a:pt x="50017" y="113285"/>
                  </a:lnTo>
                  <a:lnTo>
                    <a:pt x="50688" y="170825"/>
                  </a:lnTo>
                  <a:lnTo>
                    <a:pt x="50914" y="230395"/>
                  </a:lnTo>
                  <a:lnTo>
                    <a:pt x="50970" y="2551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4" name="63 Serbest Form"/>
            <p:cNvSpPr/>
            <p:nvPr/>
          </p:nvSpPr>
          <p:spPr>
            <a:xfrm>
              <a:off x="7326923" y="433244"/>
              <a:ext cx="25485" cy="114683"/>
            </a:xfrm>
            <a:custGeom>
              <a:avLst/>
              <a:gdLst/>
              <a:ahLst/>
              <a:cxnLst/>
              <a:rect l="0" t="0" r="0" b="0"/>
              <a:pathLst>
                <a:path w="25485" h="114683">
                  <a:moveTo>
                    <a:pt x="25484" y="0"/>
                  </a:moveTo>
                  <a:lnTo>
                    <a:pt x="22653" y="56790"/>
                  </a:lnTo>
                  <a:lnTo>
                    <a:pt x="0" y="114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71" name="70 Grup"/>
          <p:cNvGrpSpPr/>
          <p:nvPr/>
        </p:nvGrpSpPr>
        <p:grpSpPr>
          <a:xfrm>
            <a:off x="6740769" y="685897"/>
            <a:ext cx="917459" cy="320759"/>
            <a:chOff x="6740769" y="685897"/>
            <a:chExt cx="917459" cy="320759"/>
          </a:xfrm>
        </p:grpSpPr>
        <p:sp>
          <p:nvSpPr>
            <p:cNvPr id="66" name="65 Serbest Form"/>
            <p:cNvSpPr/>
            <p:nvPr/>
          </p:nvSpPr>
          <p:spPr>
            <a:xfrm>
              <a:off x="6740769" y="871889"/>
              <a:ext cx="114683" cy="7342"/>
            </a:xfrm>
            <a:custGeom>
              <a:avLst/>
              <a:gdLst/>
              <a:ahLst/>
              <a:cxnLst/>
              <a:rect l="0" t="0" r="0" b="0"/>
              <a:pathLst>
                <a:path w="114683" h="7342">
                  <a:moveTo>
                    <a:pt x="0" y="7341"/>
                  </a:moveTo>
                  <a:lnTo>
                    <a:pt x="40692" y="0"/>
                  </a:lnTo>
                  <a:lnTo>
                    <a:pt x="91939" y="5472"/>
                  </a:lnTo>
                  <a:lnTo>
                    <a:pt x="114682" y="7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7" name="66 Serbest Form"/>
            <p:cNvSpPr/>
            <p:nvPr/>
          </p:nvSpPr>
          <p:spPr>
            <a:xfrm>
              <a:off x="6829966" y="796011"/>
              <a:ext cx="58572" cy="185160"/>
            </a:xfrm>
            <a:custGeom>
              <a:avLst/>
              <a:gdLst/>
              <a:ahLst/>
              <a:cxnLst/>
              <a:rect l="0" t="0" r="0" b="0"/>
              <a:pathLst>
                <a:path w="58572" h="185160">
                  <a:moveTo>
                    <a:pt x="0" y="6764"/>
                  </a:moveTo>
                  <a:lnTo>
                    <a:pt x="20294" y="0"/>
                  </a:lnTo>
                  <a:lnTo>
                    <a:pt x="30519" y="12166"/>
                  </a:lnTo>
                  <a:lnTo>
                    <a:pt x="53207" y="63438"/>
                  </a:lnTo>
                  <a:lnTo>
                    <a:pt x="58571" y="106992"/>
                  </a:lnTo>
                  <a:lnTo>
                    <a:pt x="51517" y="139091"/>
                  </a:lnTo>
                  <a:lnTo>
                    <a:pt x="35873" y="170251"/>
                  </a:lnTo>
                  <a:lnTo>
                    <a:pt x="35242" y="175220"/>
                  </a:lnTo>
                  <a:lnTo>
                    <a:pt x="38227" y="185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8" name="67 Serbest Form"/>
            <p:cNvSpPr/>
            <p:nvPr/>
          </p:nvSpPr>
          <p:spPr>
            <a:xfrm>
              <a:off x="7174013" y="757783"/>
              <a:ext cx="140168" cy="202730"/>
            </a:xfrm>
            <a:custGeom>
              <a:avLst/>
              <a:gdLst/>
              <a:ahLst/>
              <a:cxnLst/>
              <a:rect l="0" t="0" r="0" b="0"/>
              <a:pathLst>
                <a:path w="140168" h="202730">
                  <a:moveTo>
                    <a:pt x="0" y="6765"/>
                  </a:moveTo>
                  <a:lnTo>
                    <a:pt x="54116" y="0"/>
                  </a:lnTo>
                  <a:lnTo>
                    <a:pt x="70057" y="3671"/>
                  </a:lnTo>
                  <a:lnTo>
                    <a:pt x="80685" y="11782"/>
                  </a:lnTo>
                  <a:lnTo>
                    <a:pt x="87770" y="22852"/>
                  </a:lnTo>
                  <a:lnTo>
                    <a:pt x="89661" y="34480"/>
                  </a:lnTo>
                  <a:lnTo>
                    <a:pt x="84212" y="58726"/>
                  </a:lnTo>
                  <a:lnTo>
                    <a:pt x="53530" y="121578"/>
                  </a:lnTo>
                  <a:lnTo>
                    <a:pt x="45028" y="148406"/>
                  </a:lnTo>
                  <a:lnTo>
                    <a:pt x="41249" y="179207"/>
                  </a:lnTo>
                  <a:lnTo>
                    <a:pt x="45905" y="189686"/>
                  </a:lnTo>
                  <a:lnTo>
                    <a:pt x="54672" y="196673"/>
                  </a:lnTo>
                  <a:lnTo>
                    <a:pt x="66181" y="201330"/>
                  </a:lnTo>
                  <a:lnTo>
                    <a:pt x="90294" y="202729"/>
                  </a:lnTo>
                  <a:lnTo>
                    <a:pt x="112338" y="198632"/>
                  </a:lnTo>
                  <a:lnTo>
                    <a:pt x="140167" y="1851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9" name="68 Serbest Form"/>
            <p:cNvSpPr/>
            <p:nvPr/>
          </p:nvSpPr>
          <p:spPr>
            <a:xfrm>
              <a:off x="7403377" y="917458"/>
              <a:ext cx="7342" cy="89198"/>
            </a:xfrm>
            <a:custGeom>
              <a:avLst/>
              <a:gdLst/>
              <a:ahLst/>
              <a:cxnLst/>
              <a:rect l="0" t="0" r="0" b="0"/>
              <a:pathLst>
                <a:path w="7342" h="89198">
                  <a:moveTo>
                    <a:pt x="0" y="0"/>
                  </a:moveTo>
                  <a:lnTo>
                    <a:pt x="7341" y="53959"/>
                  </a:lnTo>
                  <a:lnTo>
                    <a:pt x="0" y="89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0" name="69 Serbest Form"/>
            <p:cNvSpPr/>
            <p:nvPr/>
          </p:nvSpPr>
          <p:spPr>
            <a:xfrm>
              <a:off x="7594514" y="685897"/>
              <a:ext cx="63714" cy="282532"/>
            </a:xfrm>
            <a:custGeom>
              <a:avLst/>
              <a:gdLst/>
              <a:ahLst/>
              <a:cxnLst/>
              <a:rect l="0" t="0" r="0" b="0"/>
              <a:pathLst>
                <a:path w="63714" h="282532">
                  <a:moveTo>
                    <a:pt x="0" y="91393"/>
                  </a:moveTo>
                  <a:lnTo>
                    <a:pt x="36445" y="34603"/>
                  </a:lnTo>
                  <a:lnTo>
                    <a:pt x="53588" y="0"/>
                  </a:lnTo>
                  <a:lnTo>
                    <a:pt x="54132" y="732"/>
                  </a:lnTo>
                  <a:lnTo>
                    <a:pt x="51387" y="53760"/>
                  </a:lnTo>
                  <a:lnTo>
                    <a:pt x="51094" y="101323"/>
                  </a:lnTo>
                  <a:lnTo>
                    <a:pt x="51007" y="151283"/>
                  </a:lnTo>
                  <a:lnTo>
                    <a:pt x="52397" y="201954"/>
                  </a:lnTo>
                  <a:lnTo>
                    <a:pt x="61058" y="258486"/>
                  </a:lnTo>
                  <a:lnTo>
                    <a:pt x="63713" y="2825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78" name="77 Grup"/>
          <p:cNvGrpSpPr/>
          <p:nvPr/>
        </p:nvGrpSpPr>
        <p:grpSpPr>
          <a:xfrm>
            <a:off x="6804481" y="1199837"/>
            <a:ext cx="1004499" cy="813475"/>
            <a:chOff x="6804481" y="1199837"/>
            <a:chExt cx="1004499" cy="813475"/>
          </a:xfrm>
        </p:grpSpPr>
        <p:sp>
          <p:nvSpPr>
            <p:cNvPr id="72" name="71 Serbest Form"/>
            <p:cNvSpPr/>
            <p:nvPr/>
          </p:nvSpPr>
          <p:spPr>
            <a:xfrm>
              <a:off x="6804481" y="1376187"/>
              <a:ext cx="140168" cy="1"/>
            </a:xfrm>
            <a:custGeom>
              <a:avLst/>
              <a:gdLst/>
              <a:ahLst/>
              <a:cxnLst/>
              <a:rect l="0" t="0" r="0" b="0"/>
              <a:pathLst>
                <a:path w="140168" h="1">
                  <a:moveTo>
                    <a:pt x="0" y="0"/>
                  </a:moveTo>
                  <a:lnTo>
                    <a:pt x="41532" y="0"/>
                  </a:lnTo>
                  <a:lnTo>
                    <a:pt x="96329" y="0"/>
                  </a:lnTo>
                  <a:lnTo>
                    <a:pt x="1401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3" name="72 Serbest Form"/>
            <p:cNvSpPr/>
            <p:nvPr/>
          </p:nvSpPr>
          <p:spPr>
            <a:xfrm>
              <a:off x="6906421" y="1312474"/>
              <a:ext cx="105693" cy="153157"/>
            </a:xfrm>
            <a:custGeom>
              <a:avLst/>
              <a:gdLst/>
              <a:ahLst/>
              <a:cxnLst/>
              <a:rect l="0" t="0" r="0" b="0"/>
              <a:pathLst>
                <a:path w="105693" h="153157">
                  <a:moveTo>
                    <a:pt x="0" y="0"/>
                  </a:moveTo>
                  <a:lnTo>
                    <a:pt x="37755" y="18878"/>
                  </a:lnTo>
                  <a:lnTo>
                    <a:pt x="86156" y="48034"/>
                  </a:lnTo>
                  <a:lnTo>
                    <a:pt x="97080" y="61755"/>
                  </a:lnTo>
                  <a:lnTo>
                    <a:pt x="102948" y="75150"/>
                  </a:lnTo>
                  <a:lnTo>
                    <a:pt x="105692" y="101360"/>
                  </a:lnTo>
                  <a:lnTo>
                    <a:pt x="100776" y="125751"/>
                  </a:lnTo>
                  <a:lnTo>
                    <a:pt x="84919" y="151156"/>
                  </a:lnTo>
                  <a:lnTo>
                    <a:pt x="82098" y="153156"/>
                  </a:lnTo>
                  <a:lnTo>
                    <a:pt x="76455" y="1529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4" name="73 Serbest Form"/>
            <p:cNvSpPr/>
            <p:nvPr/>
          </p:nvSpPr>
          <p:spPr>
            <a:xfrm>
              <a:off x="7291352" y="1248762"/>
              <a:ext cx="112026" cy="178396"/>
            </a:xfrm>
            <a:custGeom>
              <a:avLst/>
              <a:gdLst/>
              <a:ahLst/>
              <a:cxnLst/>
              <a:rect l="0" t="0" r="0" b="0"/>
              <a:pathLst>
                <a:path w="112026" h="178396">
                  <a:moveTo>
                    <a:pt x="10086" y="0"/>
                  </a:moveTo>
                  <a:lnTo>
                    <a:pt x="6310" y="55445"/>
                  </a:lnTo>
                  <a:lnTo>
                    <a:pt x="0" y="103266"/>
                  </a:lnTo>
                  <a:lnTo>
                    <a:pt x="1905" y="149527"/>
                  </a:lnTo>
                  <a:lnTo>
                    <a:pt x="4632" y="163397"/>
                  </a:lnTo>
                  <a:lnTo>
                    <a:pt x="10698" y="171228"/>
                  </a:lnTo>
                  <a:lnTo>
                    <a:pt x="18989" y="175033"/>
                  </a:lnTo>
                  <a:lnTo>
                    <a:pt x="28763" y="176153"/>
                  </a:lnTo>
                  <a:lnTo>
                    <a:pt x="50950" y="169847"/>
                  </a:lnTo>
                  <a:lnTo>
                    <a:pt x="62814" y="164202"/>
                  </a:lnTo>
                  <a:lnTo>
                    <a:pt x="79771" y="146602"/>
                  </a:lnTo>
                  <a:lnTo>
                    <a:pt x="102194" y="100694"/>
                  </a:lnTo>
                  <a:lnTo>
                    <a:pt x="105471" y="98277"/>
                  </a:lnTo>
                  <a:lnTo>
                    <a:pt x="107656" y="102330"/>
                  </a:lnTo>
                  <a:lnTo>
                    <a:pt x="111641" y="165564"/>
                  </a:lnTo>
                  <a:lnTo>
                    <a:pt x="112025" y="178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5" name="74 Serbest Form"/>
            <p:cNvSpPr/>
            <p:nvPr/>
          </p:nvSpPr>
          <p:spPr>
            <a:xfrm>
              <a:off x="7556287" y="1376187"/>
              <a:ext cx="1" cy="76456"/>
            </a:xfrm>
            <a:custGeom>
              <a:avLst/>
              <a:gdLst/>
              <a:ahLst/>
              <a:cxnLst/>
              <a:rect l="0" t="0" r="0" b="0"/>
              <a:pathLst>
                <a:path w="1" h="76456">
                  <a:moveTo>
                    <a:pt x="0" y="0"/>
                  </a:moveTo>
                  <a:lnTo>
                    <a:pt x="0" y="60513"/>
                  </a:lnTo>
                  <a:lnTo>
                    <a:pt x="0" y="76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6" name="75 Serbest Form"/>
            <p:cNvSpPr/>
            <p:nvPr/>
          </p:nvSpPr>
          <p:spPr>
            <a:xfrm>
              <a:off x="7696455" y="1199837"/>
              <a:ext cx="112525" cy="201836"/>
            </a:xfrm>
            <a:custGeom>
              <a:avLst/>
              <a:gdLst/>
              <a:ahLst/>
              <a:cxnLst/>
              <a:rect l="0" t="0" r="0" b="0"/>
              <a:pathLst>
                <a:path w="112525" h="201836">
                  <a:moveTo>
                    <a:pt x="0" y="23440"/>
                  </a:moveTo>
                  <a:lnTo>
                    <a:pt x="40587" y="3147"/>
                  </a:lnTo>
                  <a:lnTo>
                    <a:pt x="55374" y="0"/>
                  </a:lnTo>
                  <a:lnTo>
                    <a:pt x="68064" y="734"/>
                  </a:lnTo>
                  <a:lnTo>
                    <a:pt x="79356" y="4055"/>
                  </a:lnTo>
                  <a:lnTo>
                    <a:pt x="88300" y="10517"/>
                  </a:lnTo>
                  <a:lnTo>
                    <a:pt x="102013" y="29023"/>
                  </a:lnTo>
                  <a:lnTo>
                    <a:pt x="110928" y="70086"/>
                  </a:lnTo>
                  <a:lnTo>
                    <a:pt x="112524" y="133283"/>
                  </a:lnTo>
                  <a:lnTo>
                    <a:pt x="107588" y="161456"/>
                  </a:lnTo>
                  <a:lnTo>
                    <a:pt x="96898" y="180585"/>
                  </a:lnTo>
                  <a:lnTo>
                    <a:pt x="76455" y="2018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7" name="76 Serbest Form"/>
            <p:cNvSpPr/>
            <p:nvPr/>
          </p:nvSpPr>
          <p:spPr>
            <a:xfrm>
              <a:off x="7670969" y="1682111"/>
              <a:ext cx="111687" cy="331201"/>
            </a:xfrm>
            <a:custGeom>
              <a:avLst/>
              <a:gdLst/>
              <a:ahLst/>
              <a:cxnLst/>
              <a:rect l="0" t="0" r="0" b="0"/>
              <a:pathLst>
                <a:path w="111687" h="331201">
                  <a:moveTo>
                    <a:pt x="0" y="38123"/>
                  </a:moveTo>
                  <a:lnTo>
                    <a:pt x="33823" y="4300"/>
                  </a:lnTo>
                  <a:lnTo>
                    <a:pt x="43786" y="0"/>
                  </a:lnTo>
                  <a:lnTo>
                    <a:pt x="50429" y="2797"/>
                  </a:lnTo>
                  <a:lnTo>
                    <a:pt x="54857" y="10325"/>
                  </a:lnTo>
                  <a:lnTo>
                    <a:pt x="63379" y="61682"/>
                  </a:lnTo>
                  <a:lnTo>
                    <a:pt x="74783" y="99849"/>
                  </a:lnTo>
                  <a:lnTo>
                    <a:pt x="104569" y="161266"/>
                  </a:lnTo>
                  <a:lnTo>
                    <a:pt x="111686" y="209271"/>
                  </a:lnTo>
                  <a:lnTo>
                    <a:pt x="107030" y="252598"/>
                  </a:lnTo>
                  <a:lnTo>
                    <a:pt x="96652" y="275500"/>
                  </a:lnTo>
                  <a:lnTo>
                    <a:pt x="50970" y="3312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83" name="82 Grup"/>
          <p:cNvGrpSpPr/>
          <p:nvPr/>
        </p:nvGrpSpPr>
        <p:grpSpPr>
          <a:xfrm>
            <a:off x="6919163" y="1769893"/>
            <a:ext cx="605662" cy="268903"/>
            <a:chOff x="6919163" y="1769893"/>
            <a:chExt cx="605662" cy="268903"/>
          </a:xfrm>
        </p:grpSpPr>
        <p:sp>
          <p:nvSpPr>
            <p:cNvPr id="79" name="78 Serbest Form"/>
            <p:cNvSpPr/>
            <p:nvPr/>
          </p:nvSpPr>
          <p:spPr>
            <a:xfrm>
              <a:off x="6919163" y="1924113"/>
              <a:ext cx="114683" cy="12744"/>
            </a:xfrm>
            <a:custGeom>
              <a:avLst/>
              <a:gdLst/>
              <a:ahLst/>
              <a:cxnLst/>
              <a:rect l="0" t="0" r="0" b="0"/>
              <a:pathLst>
                <a:path w="114683" h="12744">
                  <a:moveTo>
                    <a:pt x="0" y="12743"/>
                  </a:moveTo>
                  <a:lnTo>
                    <a:pt x="56791" y="11327"/>
                  </a:lnTo>
                  <a:lnTo>
                    <a:pt x="1146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0" name="79 Serbest Form"/>
            <p:cNvSpPr/>
            <p:nvPr/>
          </p:nvSpPr>
          <p:spPr>
            <a:xfrm>
              <a:off x="7021103" y="1847658"/>
              <a:ext cx="74304" cy="191138"/>
            </a:xfrm>
            <a:custGeom>
              <a:avLst/>
              <a:gdLst/>
              <a:ahLst/>
              <a:cxnLst/>
              <a:rect l="0" t="0" r="0" b="0"/>
              <a:pathLst>
                <a:path w="74304" h="191138">
                  <a:moveTo>
                    <a:pt x="0" y="0"/>
                  </a:moveTo>
                  <a:lnTo>
                    <a:pt x="27059" y="0"/>
                  </a:lnTo>
                  <a:lnTo>
                    <a:pt x="39277" y="11327"/>
                  </a:lnTo>
                  <a:lnTo>
                    <a:pt x="64179" y="54117"/>
                  </a:lnTo>
                  <a:lnTo>
                    <a:pt x="74303" y="92012"/>
                  </a:lnTo>
                  <a:lnTo>
                    <a:pt x="72667" y="123012"/>
                  </a:lnTo>
                  <a:lnTo>
                    <a:pt x="56096" y="169972"/>
                  </a:lnTo>
                  <a:lnTo>
                    <a:pt x="50970" y="1911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1" name="80 Serbest Form"/>
            <p:cNvSpPr/>
            <p:nvPr/>
          </p:nvSpPr>
          <p:spPr>
            <a:xfrm>
              <a:off x="7250468" y="1769893"/>
              <a:ext cx="203881" cy="208868"/>
            </a:xfrm>
            <a:custGeom>
              <a:avLst/>
              <a:gdLst/>
              <a:ahLst/>
              <a:cxnLst/>
              <a:rect l="0" t="0" r="0" b="0"/>
              <a:pathLst>
                <a:path w="203881" h="208868">
                  <a:moveTo>
                    <a:pt x="0" y="39538"/>
                  </a:moveTo>
                  <a:lnTo>
                    <a:pt x="60880" y="5715"/>
                  </a:lnTo>
                  <a:lnTo>
                    <a:pt x="80230" y="0"/>
                  </a:lnTo>
                  <a:lnTo>
                    <a:pt x="94545" y="436"/>
                  </a:lnTo>
                  <a:lnTo>
                    <a:pt x="105505" y="4975"/>
                  </a:lnTo>
                  <a:lnTo>
                    <a:pt x="111396" y="12249"/>
                  </a:lnTo>
                  <a:lnTo>
                    <a:pt x="113907" y="21345"/>
                  </a:lnTo>
                  <a:lnTo>
                    <a:pt x="110677" y="54441"/>
                  </a:lnTo>
                  <a:lnTo>
                    <a:pt x="96901" y="110442"/>
                  </a:lnTo>
                  <a:lnTo>
                    <a:pt x="84715" y="152575"/>
                  </a:lnTo>
                  <a:lnTo>
                    <a:pt x="84793" y="164450"/>
                  </a:lnTo>
                  <a:lnTo>
                    <a:pt x="92431" y="185196"/>
                  </a:lnTo>
                  <a:lnTo>
                    <a:pt x="109040" y="200079"/>
                  </a:lnTo>
                  <a:lnTo>
                    <a:pt x="119416" y="206030"/>
                  </a:lnTo>
                  <a:lnTo>
                    <a:pt x="142271" y="208867"/>
                  </a:lnTo>
                  <a:lnTo>
                    <a:pt x="165171" y="203993"/>
                  </a:lnTo>
                  <a:lnTo>
                    <a:pt x="203880" y="1797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2" name="81 Serbest Form"/>
            <p:cNvSpPr/>
            <p:nvPr/>
          </p:nvSpPr>
          <p:spPr>
            <a:xfrm>
              <a:off x="7518060" y="1924113"/>
              <a:ext cx="6765" cy="114683"/>
            </a:xfrm>
            <a:custGeom>
              <a:avLst/>
              <a:gdLst/>
              <a:ahLst/>
              <a:cxnLst/>
              <a:rect l="0" t="0" r="0" b="0"/>
              <a:pathLst>
                <a:path w="6765" h="114683">
                  <a:moveTo>
                    <a:pt x="0" y="0"/>
                  </a:moveTo>
                  <a:lnTo>
                    <a:pt x="6764" y="47352"/>
                  </a:lnTo>
                  <a:lnTo>
                    <a:pt x="6310" y="78151"/>
                  </a:lnTo>
                  <a:lnTo>
                    <a:pt x="0" y="114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4" name="83 Serbest Form"/>
          <p:cNvSpPr/>
          <p:nvPr/>
        </p:nvSpPr>
        <p:spPr>
          <a:xfrm>
            <a:off x="3704054" y="1388200"/>
            <a:ext cx="42274" cy="77378"/>
          </a:xfrm>
          <a:custGeom>
            <a:avLst/>
            <a:gdLst/>
            <a:ahLst/>
            <a:cxnLst/>
            <a:rect l="0" t="0" r="0" b="0"/>
            <a:pathLst>
              <a:path w="42274" h="77378">
                <a:moveTo>
                  <a:pt x="16748" y="26214"/>
                </a:moveTo>
                <a:lnTo>
                  <a:pt x="30277" y="39743"/>
                </a:lnTo>
                <a:lnTo>
                  <a:pt x="34263" y="38065"/>
                </a:lnTo>
                <a:lnTo>
                  <a:pt x="38691" y="21099"/>
                </a:lnTo>
                <a:lnTo>
                  <a:pt x="35624" y="12893"/>
                </a:lnTo>
                <a:lnTo>
                  <a:pt x="20890" y="0"/>
                </a:lnTo>
                <a:lnTo>
                  <a:pt x="13846" y="243"/>
                </a:lnTo>
                <a:lnTo>
                  <a:pt x="7734" y="4653"/>
                </a:lnTo>
                <a:lnTo>
                  <a:pt x="2244" y="11840"/>
                </a:lnTo>
                <a:lnTo>
                  <a:pt x="0" y="20879"/>
                </a:lnTo>
                <a:lnTo>
                  <a:pt x="1281" y="42249"/>
                </a:lnTo>
                <a:lnTo>
                  <a:pt x="6437" y="48231"/>
                </a:lnTo>
                <a:lnTo>
                  <a:pt x="14121" y="50803"/>
                </a:lnTo>
                <a:lnTo>
                  <a:pt x="23492" y="51101"/>
                </a:lnTo>
                <a:lnTo>
                  <a:pt x="26907" y="48469"/>
                </a:lnTo>
                <a:lnTo>
                  <a:pt x="26353" y="43882"/>
                </a:lnTo>
                <a:lnTo>
                  <a:pt x="23151" y="37993"/>
                </a:lnTo>
                <a:lnTo>
                  <a:pt x="19601" y="38314"/>
                </a:lnTo>
                <a:lnTo>
                  <a:pt x="11881" y="49998"/>
                </a:lnTo>
                <a:lnTo>
                  <a:pt x="12087" y="57644"/>
                </a:lnTo>
                <a:lnTo>
                  <a:pt x="19868" y="73691"/>
                </a:lnTo>
                <a:lnTo>
                  <a:pt x="25907" y="76271"/>
                </a:lnTo>
                <a:lnTo>
                  <a:pt x="32765" y="75160"/>
                </a:lnTo>
                <a:lnTo>
                  <a:pt x="40169" y="71587"/>
                </a:lnTo>
                <a:lnTo>
                  <a:pt x="42273" y="66374"/>
                </a:lnTo>
                <a:lnTo>
                  <a:pt x="40844" y="60066"/>
                </a:lnTo>
                <a:lnTo>
                  <a:pt x="37059" y="53030"/>
                </a:lnTo>
                <a:lnTo>
                  <a:pt x="35952" y="54002"/>
                </a:lnTo>
                <a:lnTo>
                  <a:pt x="38498" y="70185"/>
                </a:lnTo>
                <a:lnTo>
                  <a:pt x="36911" y="75350"/>
                </a:lnTo>
                <a:lnTo>
                  <a:pt x="33022" y="77377"/>
                </a:lnTo>
                <a:lnTo>
                  <a:pt x="16748" y="771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87" name="86 Grup"/>
          <p:cNvGrpSpPr/>
          <p:nvPr/>
        </p:nvGrpSpPr>
        <p:grpSpPr>
          <a:xfrm>
            <a:off x="3705703" y="1873143"/>
            <a:ext cx="41261" cy="88813"/>
            <a:chOff x="3705703" y="1873143"/>
            <a:chExt cx="41261" cy="88813"/>
          </a:xfrm>
        </p:grpSpPr>
        <p:sp>
          <p:nvSpPr>
            <p:cNvPr id="85" name="84 Serbest Form"/>
            <p:cNvSpPr/>
            <p:nvPr/>
          </p:nvSpPr>
          <p:spPr>
            <a:xfrm>
              <a:off x="3733544" y="1873143"/>
              <a:ext cx="1" cy="25486"/>
            </a:xfrm>
            <a:custGeom>
              <a:avLst/>
              <a:gdLst/>
              <a:ahLst/>
              <a:cxnLst/>
              <a:rect l="0" t="0" r="0" b="0"/>
              <a:pathLst>
                <a:path w="1" h="25486">
                  <a:moveTo>
                    <a:pt x="0" y="0"/>
                  </a:moveTo>
                  <a:lnTo>
                    <a:pt x="0" y="25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6" name="85 Serbest Form"/>
            <p:cNvSpPr/>
            <p:nvPr/>
          </p:nvSpPr>
          <p:spPr>
            <a:xfrm>
              <a:off x="3705703" y="1911371"/>
              <a:ext cx="41261" cy="50585"/>
            </a:xfrm>
            <a:custGeom>
              <a:avLst/>
              <a:gdLst/>
              <a:ahLst/>
              <a:cxnLst/>
              <a:rect l="0" t="0" r="0" b="0"/>
              <a:pathLst>
                <a:path w="41261" h="50585">
                  <a:moveTo>
                    <a:pt x="27841" y="0"/>
                  </a:moveTo>
                  <a:lnTo>
                    <a:pt x="14312" y="13529"/>
                  </a:lnTo>
                  <a:lnTo>
                    <a:pt x="11743" y="21761"/>
                  </a:lnTo>
                  <a:lnTo>
                    <a:pt x="12663" y="42236"/>
                  </a:lnTo>
                  <a:lnTo>
                    <a:pt x="17723" y="47979"/>
                  </a:lnTo>
                  <a:lnTo>
                    <a:pt x="25343" y="50392"/>
                  </a:lnTo>
                  <a:lnTo>
                    <a:pt x="34671" y="50584"/>
                  </a:lnTo>
                  <a:lnTo>
                    <a:pt x="39474" y="46465"/>
                  </a:lnTo>
                  <a:lnTo>
                    <a:pt x="41260" y="39472"/>
                  </a:lnTo>
                  <a:lnTo>
                    <a:pt x="41035" y="30562"/>
                  </a:lnTo>
                  <a:lnTo>
                    <a:pt x="36637" y="23206"/>
                  </a:lnTo>
                  <a:lnTo>
                    <a:pt x="20424" y="11258"/>
                  </a:lnTo>
                  <a:lnTo>
                    <a:pt x="12986" y="11753"/>
                  </a:lnTo>
                  <a:lnTo>
                    <a:pt x="6611" y="16330"/>
                  </a:lnTo>
                  <a:lnTo>
                    <a:pt x="945" y="23629"/>
                  </a:lnTo>
                  <a:lnTo>
                    <a:pt x="0" y="31327"/>
                  </a:lnTo>
                  <a:lnTo>
                    <a:pt x="6501" y="47431"/>
                  </a:lnTo>
                  <a:lnTo>
                    <a:pt x="12199" y="50026"/>
                  </a:lnTo>
                  <a:lnTo>
                    <a:pt x="18829" y="48925"/>
                  </a:lnTo>
                  <a:lnTo>
                    <a:pt x="26081" y="45359"/>
                  </a:lnTo>
                  <a:lnTo>
                    <a:pt x="29500" y="38734"/>
                  </a:lnTo>
                  <a:lnTo>
                    <a:pt x="29522" y="20047"/>
                  </a:lnTo>
                  <a:lnTo>
                    <a:pt x="26130" y="16196"/>
                  </a:lnTo>
                  <a:lnTo>
                    <a:pt x="21038" y="16461"/>
                  </a:lnTo>
                  <a:lnTo>
                    <a:pt x="13491" y="20058"/>
                  </a:lnTo>
                  <a:lnTo>
                    <a:pt x="27841" y="127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90" name="89 Grup"/>
          <p:cNvGrpSpPr/>
          <p:nvPr/>
        </p:nvGrpSpPr>
        <p:grpSpPr>
          <a:xfrm>
            <a:off x="4653282" y="1427157"/>
            <a:ext cx="48692" cy="50971"/>
            <a:chOff x="4653282" y="1427157"/>
            <a:chExt cx="48692" cy="50971"/>
          </a:xfrm>
        </p:grpSpPr>
        <p:sp>
          <p:nvSpPr>
            <p:cNvPr id="88" name="87 Serbest Form"/>
            <p:cNvSpPr/>
            <p:nvPr/>
          </p:nvSpPr>
          <p:spPr>
            <a:xfrm>
              <a:off x="4676488" y="14398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9" name="88 Serbest Form"/>
            <p:cNvSpPr/>
            <p:nvPr/>
          </p:nvSpPr>
          <p:spPr>
            <a:xfrm>
              <a:off x="4653282" y="1427157"/>
              <a:ext cx="48692" cy="50971"/>
            </a:xfrm>
            <a:custGeom>
              <a:avLst/>
              <a:gdLst/>
              <a:ahLst/>
              <a:cxnLst/>
              <a:rect l="0" t="0" r="0" b="0"/>
              <a:pathLst>
                <a:path w="48692" h="50971">
                  <a:moveTo>
                    <a:pt x="48691" y="0"/>
                  </a:moveTo>
                  <a:lnTo>
                    <a:pt x="28397" y="6764"/>
                  </a:lnTo>
                  <a:lnTo>
                    <a:pt x="26667" y="10173"/>
                  </a:lnTo>
                  <a:lnTo>
                    <a:pt x="29760" y="13861"/>
                  </a:lnTo>
                  <a:lnTo>
                    <a:pt x="36070" y="17735"/>
                  </a:lnTo>
                  <a:lnTo>
                    <a:pt x="36030" y="18903"/>
                  </a:lnTo>
                  <a:lnTo>
                    <a:pt x="24658" y="16424"/>
                  </a:lnTo>
                  <a:lnTo>
                    <a:pt x="17095" y="18028"/>
                  </a:lnTo>
                  <a:lnTo>
                    <a:pt x="1140" y="27362"/>
                  </a:lnTo>
                  <a:lnTo>
                    <a:pt x="0" y="32400"/>
                  </a:lnTo>
                  <a:lnTo>
                    <a:pt x="3488" y="37174"/>
                  </a:lnTo>
                  <a:lnTo>
                    <a:pt x="10060" y="41772"/>
                  </a:lnTo>
                  <a:lnTo>
                    <a:pt x="17274" y="42007"/>
                  </a:lnTo>
                  <a:lnTo>
                    <a:pt x="32840" y="34715"/>
                  </a:lnTo>
                  <a:lnTo>
                    <a:pt x="33876" y="33054"/>
                  </a:lnTo>
                  <a:lnTo>
                    <a:pt x="23701" y="34984"/>
                  </a:lnTo>
                  <a:lnTo>
                    <a:pt x="20704" y="37481"/>
                  </a:lnTo>
                  <a:lnTo>
                    <a:pt x="20122" y="40561"/>
                  </a:lnTo>
                  <a:lnTo>
                    <a:pt x="23206" y="50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91" name="90 Serbest Form"/>
          <p:cNvSpPr/>
          <p:nvPr/>
        </p:nvSpPr>
        <p:spPr>
          <a:xfrm>
            <a:off x="4663745" y="1873143"/>
            <a:ext cx="43866" cy="30154"/>
          </a:xfrm>
          <a:custGeom>
            <a:avLst/>
            <a:gdLst/>
            <a:ahLst/>
            <a:cxnLst/>
            <a:rect l="0" t="0" r="0" b="0"/>
            <a:pathLst>
              <a:path w="43866" h="30154">
                <a:moveTo>
                  <a:pt x="0" y="0"/>
                </a:moveTo>
                <a:lnTo>
                  <a:pt x="6765" y="20294"/>
                </a:lnTo>
                <a:lnTo>
                  <a:pt x="11589" y="23440"/>
                </a:lnTo>
                <a:lnTo>
                  <a:pt x="17637" y="22706"/>
                </a:lnTo>
                <a:lnTo>
                  <a:pt x="24501" y="19385"/>
                </a:lnTo>
                <a:lnTo>
                  <a:pt x="26245" y="20003"/>
                </a:lnTo>
                <a:lnTo>
                  <a:pt x="20631" y="28240"/>
                </a:lnTo>
                <a:lnTo>
                  <a:pt x="22249" y="30153"/>
                </a:lnTo>
                <a:lnTo>
                  <a:pt x="35374" y="28504"/>
                </a:lnTo>
                <a:lnTo>
                  <a:pt x="37741" y="24666"/>
                </a:lnTo>
                <a:lnTo>
                  <a:pt x="36487" y="19276"/>
                </a:lnTo>
                <a:lnTo>
                  <a:pt x="32820" y="12851"/>
                </a:lnTo>
                <a:lnTo>
                  <a:pt x="31791" y="12815"/>
                </a:lnTo>
                <a:lnTo>
                  <a:pt x="34423" y="24102"/>
                </a:lnTo>
                <a:lnTo>
                  <a:pt x="37107" y="24563"/>
                </a:lnTo>
                <a:lnTo>
                  <a:pt x="43865" y="13749"/>
                </a:lnTo>
                <a:lnTo>
                  <a:pt x="41986" y="10582"/>
                </a:lnTo>
                <a:lnTo>
                  <a:pt x="36486" y="9886"/>
                </a:lnTo>
                <a:lnTo>
                  <a:pt x="21879" y="12889"/>
                </a:lnTo>
                <a:lnTo>
                  <a:pt x="0" y="254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94" name="93 Grup"/>
          <p:cNvGrpSpPr/>
          <p:nvPr/>
        </p:nvGrpSpPr>
        <p:grpSpPr>
          <a:xfrm>
            <a:off x="3720802" y="1424216"/>
            <a:ext cx="1014948" cy="538126"/>
            <a:chOff x="3720802" y="1424216"/>
            <a:chExt cx="1014948" cy="538126"/>
          </a:xfrm>
        </p:grpSpPr>
        <p:sp>
          <p:nvSpPr>
            <p:cNvPr id="92" name="91 Serbest Form"/>
            <p:cNvSpPr/>
            <p:nvPr/>
          </p:nvSpPr>
          <p:spPr>
            <a:xfrm>
              <a:off x="3720802" y="1429097"/>
              <a:ext cx="1014948" cy="533245"/>
            </a:xfrm>
            <a:custGeom>
              <a:avLst/>
              <a:gdLst/>
              <a:ahLst/>
              <a:cxnLst/>
              <a:rect l="0" t="0" r="0" b="0"/>
              <a:pathLst>
                <a:path w="1014948" h="533245">
                  <a:moveTo>
                    <a:pt x="25485" y="533244"/>
                  </a:moveTo>
                  <a:lnTo>
                    <a:pt x="80930" y="533244"/>
                  </a:lnTo>
                  <a:lnTo>
                    <a:pt x="128751" y="533244"/>
                  </a:lnTo>
                  <a:lnTo>
                    <a:pt x="182563" y="533244"/>
                  </a:lnTo>
                  <a:lnTo>
                    <a:pt x="235791" y="529468"/>
                  </a:lnTo>
                  <a:lnTo>
                    <a:pt x="298594" y="522272"/>
                  </a:lnTo>
                  <a:lnTo>
                    <a:pt x="348670" y="521026"/>
                  </a:lnTo>
                  <a:lnTo>
                    <a:pt x="399376" y="520657"/>
                  </a:lnTo>
                  <a:lnTo>
                    <a:pt x="458489" y="511775"/>
                  </a:lnTo>
                  <a:lnTo>
                    <a:pt x="519458" y="504776"/>
                  </a:lnTo>
                  <a:lnTo>
                    <a:pt x="572822" y="490180"/>
                  </a:lnTo>
                  <a:lnTo>
                    <a:pt x="618229" y="484616"/>
                  </a:lnTo>
                  <a:lnTo>
                    <a:pt x="674136" y="490078"/>
                  </a:lnTo>
                  <a:lnTo>
                    <a:pt x="729857" y="480459"/>
                  </a:lnTo>
                  <a:lnTo>
                    <a:pt x="778338" y="472769"/>
                  </a:lnTo>
                  <a:lnTo>
                    <a:pt x="828571" y="470491"/>
                  </a:lnTo>
                  <a:lnTo>
                    <a:pt x="889517" y="476485"/>
                  </a:lnTo>
                  <a:lnTo>
                    <a:pt x="943874" y="472373"/>
                  </a:lnTo>
                  <a:lnTo>
                    <a:pt x="974977" y="470794"/>
                  </a:lnTo>
                  <a:lnTo>
                    <a:pt x="986952" y="466126"/>
                  </a:lnTo>
                  <a:lnTo>
                    <a:pt x="1004034" y="449612"/>
                  </a:lnTo>
                  <a:lnTo>
                    <a:pt x="1012569" y="424339"/>
                  </a:lnTo>
                  <a:lnTo>
                    <a:pt x="1014947" y="395644"/>
                  </a:lnTo>
                  <a:lnTo>
                    <a:pt x="1004938" y="338838"/>
                  </a:lnTo>
                  <a:lnTo>
                    <a:pt x="997180" y="290168"/>
                  </a:lnTo>
                  <a:lnTo>
                    <a:pt x="992533" y="259558"/>
                  </a:lnTo>
                  <a:lnTo>
                    <a:pt x="974029" y="209283"/>
                  </a:lnTo>
                  <a:lnTo>
                    <a:pt x="962770" y="152420"/>
                  </a:lnTo>
                  <a:lnTo>
                    <a:pt x="954254" y="92945"/>
                  </a:lnTo>
                  <a:lnTo>
                    <a:pt x="942779" y="70435"/>
                  </a:lnTo>
                  <a:lnTo>
                    <a:pt x="924464" y="54768"/>
                  </a:lnTo>
                  <a:lnTo>
                    <a:pt x="913634" y="48607"/>
                  </a:lnTo>
                  <a:lnTo>
                    <a:pt x="890273" y="45538"/>
                  </a:lnTo>
                  <a:lnTo>
                    <a:pt x="840668" y="55105"/>
                  </a:lnTo>
                  <a:lnTo>
                    <a:pt x="779794" y="60455"/>
                  </a:lnTo>
                  <a:lnTo>
                    <a:pt x="717010" y="57736"/>
                  </a:lnTo>
                  <a:lnTo>
                    <a:pt x="689619" y="54315"/>
                  </a:lnTo>
                  <a:lnTo>
                    <a:pt x="637425" y="56104"/>
                  </a:lnTo>
                  <a:lnTo>
                    <a:pt x="586214" y="43663"/>
                  </a:lnTo>
                  <a:lnTo>
                    <a:pt x="525023" y="37744"/>
                  </a:lnTo>
                  <a:lnTo>
                    <a:pt x="475225" y="36719"/>
                  </a:lnTo>
                  <a:lnTo>
                    <a:pt x="424603" y="36415"/>
                  </a:lnTo>
                  <a:lnTo>
                    <a:pt x="373736" y="36325"/>
                  </a:lnTo>
                  <a:lnTo>
                    <a:pt x="322797" y="36298"/>
                  </a:lnTo>
                  <a:lnTo>
                    <a:pt x="273252" y="34875"/>
                  </a:lnTo>
                  <a:lnTo>
                    <a:pt x="213965" y="26202"/>
                  </a:lnTo>
                  <a:lnTo>
                    <a:pt x="154902" y="17305"/>
                  </a:lnTo>
                  <a:lnTo>
                    <a:pt x="93576" y="10671"/>
                  </a:lnTo>
                  <a:lnTo>
                    <a:pt x="35317" y="970"/>
                  </a:lnTo>
                  <a:lnTo>
                    <a:pt x="19297" y="0"/>
                  </a:lnTo>
                  <a:lnTo>
                    <a:pt x="10033" y="3601"/>
                  </a:lnTo>
                  <a:lnTo>
                    <a:pt x="5273" y="10249"/>
                  </a:lnTo>
                  <a:lnTo>
                    <a:pt x="3759" y="30378"/>
                  </a:lnTo>
                  <a:lnTo>
                    <a:pt x="10549" y="89446"/>
                  </a:lnTo>
                  <a:lnTo>
                    <a:pt x="12093" y="138875"/>
                  </a:lnTo>
                  <a:lnTo>
                    <a:pt x="5850" y="199550"/>
                  </a:lnTo>
                  <a:lnTo>
                    <a:pt x="8498" y="239459"/>
                  </a:lnTo>
                  <a:lnTo>
                    <a:pt x="19246" y="290997"/>
                  </a:lnTo>
                  <a:lnTo>
                    <a:pt x="18222" y="345854"/>
                  </a:lnTo>
                  <a:lnTo>
                    <a:pt x="20842" y="376336"/>
                  </a:lnTo>
                  <a:lnTo>
                    <a:pt x="10986" y="426739"/>
                  </a:lnTo>
                  <a:lnTo>
                    <a:pt x="0" y="456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3" name="92 Serbest Form"/>
            <p:cNvSpPr/>
            <p:nvPr/>
          </p:nvSpPr>
          <p:spPr>
            <a:xfrm>
              <a:off x="3732626" y="1424216"/>
              <a:ext cx="64632" cy="41056"/>
            </a:xfrm>
            <a:custGeom>
              <a:avLst/>
              <a:gdLst/>
              <a:ahLst/>
              <a:cxnLst/>
              <a:rect l="0" t="0" r="0" b="0"/>
              <a:pathLst>
                <a:path w="64632" h="41056">
                  <a:moveTo>
                    <a:pt x="64631" y="2941"/>
                  </a:moveTo>
                  <a:lnTo>
                    <a:pt x="44338" y="16470"/>
                  </a:lnTo>
                  <a:lnTo>
                    <a:pt x="42607" y="21871"/>
                  </a:lnTo>
                  <a:lnTo>
                    <a:pt x="45701" y="26887"/>
                  </a:lnTo>
                  <a:lnTo>
                    <a:pt x="52011" y="31648"/>
                  </a:lnTo>
                  <a:lnTo>
                    <a:pt x="54802" y="30574"/>
                  </a:lnTo>
                  <a:lnTo>
                    <a:pt x="55246" y="25610"/>
                  </a:lnTo>
                  <a:lnTo>
                    <a:pt x="54127" y="18054"/>
                  </a:lnTo>
                  <a:lnTo>
                    <a:pt x="49133" y="11600"/>
                  </a:lnTo>
                  <a:lnTo>
                    <a:pt x="32258" y="654"/>
                  </a:lnTo>
                  <a:lnTo>
                    <a:pt x="23228" y="0"/>
                  </a:lnTo>
                  <a:lnTo>
                    <a:pt x="5642" y="6825"/>
                  </a:lnTo>
                  <a:lnTo>
                    <a:pt x="1236" y="14025"/>
                  </a:lnTo>
                  <a:lnTo>
                    <a:pt x="116" y="33352"/>
                  </a:lnTo>
                  <a:lnTo>
                    <a:pt x="4631" y="38789"/>
                  </a:lnTo>
                  <a:lnTo>
                    <a:pt x="11888" y="40998"/>
                  </a:lnTo>
                  <a:lnTo>
                    <a:pt x="20974" y="41055"/>
                  </a:lnTo>
                  <a:lnTo>
                    <a:pt x="25616" y="36845"/>
                  </a:lnTo>
                  <a:lnTo>
                    <a:pt x="27294" y="29791"/>
                  </a:lnTo>
                  <a:lnTo>
                    <a:pt x="26998" y="20841"/>
                  </a:lnTo>
                  <a:lnTo>
                    <a:pt x="22552" y="16290"/>
                  </a:lnTo>
                  <a:lnTo>
                    <a:pt x="15341" y="14672"/>
                  </a:lnTo>
                  <a:lnTo>
                    <a:pt x="6286" y="15009"/>
                  </a:lnTo>
                  <a:lnTo>
                    <a:pt x="1665" y="19481"/>
                  </a:lnTo>
                  <a:lnTo>
                    <a:pt x="0" y="26710"/>
                  </a:lnTo>
                  <a:lnTo>
                    <a:pt x="510" y="38990"/>
                  </a:lnTo>
                  <a:lnTo>
                    <a:pt x="918" y="28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98" name="97 Grup"/>
          <p:cNvGrpSpPr/>
          <p:nvPr/>
        </p:nvGrpSpPr>
        <p:grpSpPr>
          <a:xfrm>
            <a:off x="6842708" y="331304"/>
            <a:ext cx="637125" cy="178395"/>
            <a:chOff x="6842708" y="331304"/>
            <a:chExt cx="637125" cy="178395"/>
          </a:xfrm>
        </p:grpSpPr>
        <p:sp>
          <p:nvSpPr>
            <p:cNvPr id="95" name="94 Serbest Form"/>
            <p:cNvSpPr/>
            <p:nvPr/>
          </p:nvSpPr>
          <p:spPr>
            <a:xfrm>
              <a:off x="6842708" y="407759"/>
              <a:ext cx="114684" cy="12743"/>
            </a:xfrm>
            <a:custGeom>
              <a:avLst/>
              <a:gdLst/>
              <a:ahLst/>
              <a:cxnLst/>
              <a:rect l="0" t="0" r="0" b="0"/>
              <a:pathLst>
                <a:path w="114684" h="12743">
                  <a:moveTo>
                    <a:pt x="0" y="12742"/>
                  </a:moveTo>
                  <a:lnTo>
                    <a:pt x="55446" y="12742"/>
                  </a:lnTo>
                  <a:lnTo>
                    <a:pt x="82692" y="11326"/>
                  </a:lnTo>
                  <a:lnTo>
                    <a:pt x="1146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6" name="95 Serbest Form"/>
            <p:cNvSpPr/>
            <p:nvPr/>
          </p:nvSpPr>
          <p:spPr>
            <a:xfrm>
              <a:off x="6893679" y="344046"/>
              <a:ext cx="12743" cy="165653"/>
            </a:xfrm>
            <a:custGeom>
              <a:avLst/>
              <a:gdLst/>
              <a:ahLst/>
              <a:cxnLst/>
              <a:rect l="0" t="0" r="0" b="0"/>
              <a:pathLst>
                <a:path w="12743" h="165653">
                  <a:moveTo>
                    <a:pt x="0" y="0"/>
                  </a:moveTo>
                  <a:lnTo>
                    <a:pt x="0" y="60881"/>
                  </a:lnTo>
                  <a:lnTo>
                    <a:pt x="6764" y="119035"/>
                  </a:lnTo>
                  <a:lnTo>
                    <a:pt x="12742" y="165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7" name="96 Serbest Form"/>
            <p:cNvSpPr/>
            <p:nvPr/>
          </p:nvSpPr>
          <p:spPr>
            <a:xfrm>
              <a:off x="7365150" y="331304"/>
              <a:ext cx="114683" cy="25486"/>
            </a:xfrm>
            <a:custGeom>
              <a:avLst/>
              <a:gdLst/>
              <a:ahLst/>
              <a:cxnLst/>
              <a:rect l="0" t="0" r="0" b="0"/>
              <a:pathLst>
                <a:path w="114683" h="25486">
                  <a:moveTo>
                    <a:pt x="0" y="25485"/>
                  </a:moveTo>
                  <a:lnTo>
                    <a:pt x="54116" y="18720"/>
                  </a:lnTo>
                  <a:lnTo>
                    <a:pt x="1146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99" name="98 Serbest Form"/>
          <p:cNvSpPr/>
          <p:nvPr/>
        </p:nvSpPr>
        <p:spPr>
          <a:xfrm>
            <a:off x="3729943" y="1949320"/>
            <a:ext cx="16345" cy="27704"/>
          </a:xfrm>
          <a:custGeom>
            <a:avLst/>
            <a:gdLst/>
            <a:ahLst/>
            <a:cxnLst/>
            <a:rect l="0" t="0" r="0" b="0"/>
            <a:pathLst>
              <a:path w="16345" h="27704">
                <a:moveTo>
                  <a:pt x="16344" y="13021"/>
                </a:moveTo>
                <a:lnTo>
                  <a:pt x="1661" y="27703"/>
                </a:lnTo>
                <a:lnTo>
                  <a:pt x="7931" y="21434"/>
                </a:lnTo>
                <a:lnTo>
                  <a:pt x="7904" y="15798"/>
                </a:lnTo>
                <a:lnTo>
                  <a:pt x="322" y="1984"/>
                </a:lnTo>
                <a:lnTo>
                  <a:pt x="0" y="0"/>
                </a:lnTo>
                <a:lnTo>
                  <a:pt x="8827" y="6488"/>
                </a:lnTo>
                <a:lnTo>
                  <a:pt x="8501" y="5834"/>
                </a:lnTo>
                <a:lnTo>
                  <a:pt x="3601" y="27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04" name="103 Grup"/>
          <p:cNvGrpSpPr/>
          <p:nvPr/>
        </p:nvGrpSpPr>
        <p:grpSpPr>
          <a:xfrm>
            <a:off x="7059331" y="841003"/>
            <a:ext cx="535184" cy="203880"/>
            <a:chOff x="7059331" y="841003"/>
            <a:chExt cx="535184" cy="203880"/>
          </a:xfrm>
        </p:grpSpPr>
        <p:sp>
          <p:nvSpPr>
            <p:cNvPr id="100" name="99 Serbest Form"/>
            <p:cNvSpPr/>
            <p:nvPr/>
          </p:nvSpPr>
          <p:spPr>
            <a:xfrm>
              <a:off x="7059331" y="942943"/>
              <a:ext cx="63713" cy="50971"/>
            </a:xfrm>
            <a:custGeom>
              <a:avLst/>
              <a:gdLst/>
              <a:ahLst/>
              <a:cxnLst/>
              <a:rect l="0" t="0" r="0" b="0"/>
              <a:pathLst>
                <a:path w="63713" h="50971">
                  <a:moveTo>
                    <a:pt x="0" y="50970"/>
                  </a:moveTo>
                  <a:lnTo>
                    <a:pt x="21762" y="32039"/>
                  </a:lnTo>
                  <a:lnTo>
                    <a:pt x="49394" y="17673"/>
                  </a:lnTo>
                  <a:lnTo>
                    <a:pt x="637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1" name="100 Serbest Form"/>
            <p:cNvSpPr/>
            <p:nvPr/>
          </p:nvSpPr>
          <p:spPr>
            <a:xfrm>
              <a:off x="7072073" y="891973"/>
              <a:ext cx="25486" cy="152910"/>
            </a:xfrm>
            <a:custGeom>
              <a:avLst/>
              <a:gdLst/>
              <a:ahLst/>
              <a:cxnLst/>
              <a:rect l="0" t="0" r="0" b="0"/>
              <a:pathLst>
                <a:path w="25486" h="152910">
                  <a:moveTo>
                    <a:pt x="0" y="0"/>
                  </a:moveTo>
                  <a:lnTo>
                    <a:pt x="0" y="45306"/>
                  </a:lnTo>
                  <a:lnTo>
                    <a:pt x="2832" y="105086"/>
                  </a:lnTo>
                  <a:lnTo>
                    <a:pt x="7552" y="121027"/>
                  </a:lnTo>
                  <a:lnTo>
                    <a:pt x="25485" y="1529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2" name="101 Serbest Form"/>
            <p:cNvSpPr/>
            <p:nvPr/>
          </p:nvSpPr>
          <p:spPr>
            <a:xfrm>
              <a:off x="7505317" y="891973"/>
              <a:ext cx="89198" cy="12743"/>
            </a:xfrm>
            <a:custGeom>
              <a:avLst/>
              <a:gdLst/>
              <a:ahLst/>
              <a:cxnLst/>
              <a:rect l="0" t="0" r="0" b="0"/>
              <a:pathLst>
                <a:path w="89198" h="12743">
                  <a:moveTo>
                    <a:pt x="0" y="12742"/>
                  </a:moveTo>
                  <a:lnTo>
                    <a:pt x="20294" y="5978"/>
                  </a:lnTo>
                  <a:lnTo>
                    <a:pt x="41584" y="6432"/>
                  </a:lnTo>
                  <a:lnTo>
                    <a:pt x="62373" y="8522"/>
                  </a:lnTo>
                  <a:lnTo>
                    <a:pt x="891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3" name="102 Serbest Form"/>
            <p:cNvSpPr/>
            <p:nvPr/>
          </p:nvSpPr>
          <p:spPr>
            <a:xfrm>
              <a:off x="7543544" y="841003"/>
              <a:ext cx="1" cy="165653"/>
            </a:xfrm>
            <a:custGeom>
              <a:avLst/>
              <a:gdLst/>
              <a:ahLst/>
              <a:cxnLst/>
              <a:rect l="0" t="0" r="0" b="0"/>
              <a:pathLst>
                <a:path w="1" h="165653">
                  <a:moveTo>
                    <a:pt x="0" y="0"/>
                  </a:moveTo>
                  <a:lnTo>
                    <a:pt x="0" y="58206"/>
                  </a:lnTo>
                  <a:lnTo>
                    <a:pt x="0" y="108646"/>
                  </a:lnTo>
                  <a:lnTo>
                    <a:pt x="0" y="165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08" name="107 Grup"/>
          <p:cNvGrpSpPr/>
          <p:nvPr/>
        </p:nvGrpSpPr>
        <p:grpSpPr>
          <a:xfrm>
            <a:off x="7097558" y="1325217"/>
            <a:ext cx="598898" cy="203880"/>
            <a:chOff x="7097558" y="1325217"/>
            <a:chExt cx="598898" cy="203880"/>
          </a:xfrm>
        </p:grpSpPr>
        <p:sp>
          <p:nvSpPr>
            <p:cNvPr id="105" name="104 Serbest Form"/>
            <p:cNvSpPr/>
            <p:nvPr/>
          </p:nvSpPr>
          <p:spPr>
            <a:xfrm>
              <a:off x="7097558" y="1427157"/>
              <a:ext cx="127426" cy="38228"/>
            </a:xfrm>
            <a:custGeom>
              <a:avLst/>
              <a:gdLst/>
              <a:ahLst/>
              <a:cxnLst/>
              <a:rect l="0" t="0" r="0" b="0"/>
              <a:pathLst>
                <a:path w="127426" h="38228">
                  <a:moveTo>
                    <a:pt x="0" y="38227"/>
                  </a:moveTo>
                  <a:lnTo>
                    <a:pt x="53207" y="20491"/>
                  </a:lnTo>
                  <a:lnTo>
                    <a:pt x="107425" y="3677"/>
                  </a:lnTo>
                  <a:lnTo>
                    <a:pt x="1274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6" name="105 Serbest Form"/>
            <p:cNvSpPr/>
            <p:nvPr/>
          </p:nvSpPr>
          <p:spPr>
            <a:xfrm>
              <a:off x="7148528" y="1363444"/>
              <a:ext cx="38228" cy="165653"/>
            </a:xfrm>
            <a:custGeom>
              <a:avLst/>
              <a:gdLst/>
              <a:ahLst/>
              <a:cxnLst/>
              <a:rect l="0" t="0" r="0" b="0"/>
              <a:pathLst>
                <a:path w="38228" h="165653">
                  <a:moveTo>
                    <a:pt x="0" y="0"/>
                  </a:moveTo>
                  <a:lnTo>
                    <a:pt x="3776" y="41531"/>
                  </a:lnTo>
                  <a:lnTo>
                    <a:pt x="11589" y="99161"/>
                  </a:lnTo>
                  <a:lnTo>
                    <a:pt x="32126" y="151679"/>
                  </a:lnTo>
                  <a:lnTo>
                    <a:pt x="38227" y="165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7" name="106 Serbest Form"/>
            <p:cNvSpPr/>
            <p:nvPr/>
          </p:nvSpPr>
          <p:spPr>
            <a:xfrm>
              <a:off x="7556287" y="1325217"/>
              <a:ext cx="140169" cy="12743"/>
            </a:xfrm>
            <a:custGeom>
              <a:avLst/>
              <a:gdLst/>
              <a:ahLst/>
              <a:cxnLst/>
              <a:rect l="0" t="0" r="0" b="0"/>
              <a:pathLst>
                <a:path w="140169" h="12743">
                  <a:moveTo>
                    <a:pt x="0" y="12742"/>
                  </a:moveTo>
                  <a:lnTo>
                    <a:pt x="60881" y="5978"/>
                  </a:lnTo>
                  <a:lnTo>
                    <a:pt x="98321" y="2657"/>
                  </a:lnTo>
                  <a:lnTo>
                    <a:pt x="1401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09" name="108 Serbest Form"/>
          <p:cNvSpPr/>
          <p:nvPr/>
        </p:nvSpPr>
        <p:spPr>
          <a:xfrm>
            <a:off x="7135786" y="1975083"/>
            <a:ext cx="114683" cy="25486"/>
          </a:xfrm>
          <a:custGeom>
            <a:avLst/>
            <a:gdLst/>
            <a:ahLst/>
            <a:cxnLst/>
            <a:rect l="0" t="0" r="0" b="0"/>
            <a:pathLst>
              <a:path w="114683" h="25486">
                <a:moveTo>
                  <a:pt x="0" y="25485"/>
                </a:moveTo>
                <a:lnTo>
                  <a:pt x="27058" y="11956"/>
                </a:lnTo>
                <a:lnTo>
                  <a:pt x="55444" y="9089"/>
                </a:lnTo>
                <a:lnTo>
                  <a:pt x="82690" y="9703"/>
                </a:lnTo>
                <a:lnTo>
                  <a:pt x="11468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10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00" y="25400"/>
            <a:ext cx="7728839" cy="703262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6" name="5 Grup"/>
          <p:cNvGrpSpPr/>
          <p:nvPr/>
        </p:nvGrpSpPr>
        <p:grpSpPr>
          <a:xfrm>
            <a:off x="2561237" y="2126000"/>
            <a:ext cx="239511" cy="231518"/>
            <a:chOff x="2561237" y="2126000"/>
            <a:chExt cx="239511" cy="231518"/>
          </a:xfrm>
        </p:grpSpPr>
        <p:sp>
          <p:nvSpPr>
            <p:cNvPr id="4" name="3 Serbest Form"/>
            <p:cNvSpPr/>
            <p:nvPr/>
          </p:nvSpPr>
          <p:spPr>
            <a:xfrm>
              <a:off x="2561237" y="2126000"/>
              <a:ext cx="173441" cy="231518"/>
            </a:xfrm>
            <a:custGeom>
              <a:avLst/>
              <a:gdLst/>
              <a:ahLst/>
              <a:cxnLst/>
              <a:rect l="0" t="0" r="0" b="0"/>
              <a:pathLst>
                <a:path w="173441" h="231518">
                  <a:moveTo>
                    <a:pt x="0" y="52963"/>
                  </a:moveTo>
                  <a:lnTo>
                    <a:pt x="40587" y="12376"/>
                  </a:lnTo>
                  <a:lnTo>
                    <a:pt x="55375" y="3251"/>
                  </a:lnTo>
                  <a:lnTo>
                    <a:pt x="68065" y="0"/>
                  </a:lnTo>
                  <a:lnTo>
                    <a:pt x="79356" y="664"/>
                  </a:lnTo>
                  <a:lnTo>
                    <a:pt x="86884" y="6770"/>
                  </a:lnTo>
                  <a:lnTo>
                    <a:pt x="120964" y="68508"/>
                  </a:lnTo>
                  <a:lnTo>
                    <a:pt x="161673" y="112237"/>
                  </a:lnTo>
                  <a:lnTo>
                    <a:pt x="170963" y="136884"/>
                  </a:lnTo>
                  <a:lnTo>
                    <a:pt x="173440" y="151385"/>
                  </a:lnTo>
                  <a:lnTo>
                    <a:pt x="168642" y="178824"/>
                  </a:lnTo>
                  <a:lnTo>
                    <a:pt x="150020" y="214376"/>
                  </a:lnTo>
                  <a:lnTo>
                    <a:pt x="142488" y="224284"/>
                  </a:lnTo>
                  <a:lnTo>
                    <a:pt x="134635" y="229474"/>
                  </a:lnTo>
                  <a:lnTo>
                    <a:pt x="126568" y="231517"/>
                  </a:lnTo>
                  <a:lnTo>
                    <a:pt x="101940" y="2313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2790601" y="2217190"/>
              <a:ext cx="10147" cy="127426"/>
            </a:xfrm>
            <a:custGeom>
              <a:avLst/>
              <a:gdLst/>
              <a:ahLst/>
              <a:cxnLst/>
              <a:rect l="0" t="0" r="0" b="0"/>
              <a:pathLst>
                <a:path w="10147" h="127426">
                  <a:moveTo>
                    <a:pt x="0" y="0"/>
                  </a:moveTo>
                  <a:lnTo>
                    <a:pt x="8758" y="58206"/>
                  </a:lnTo>
                  <a:lnTo>
                    <a:pt x="10146" y="104399"/>
                  </a:lnTo>
                  <a:lnTo>
                    <a:pt x="8180" y="112074"/>
                  </a:lnTo>
                  <a:lnTo>
                    <a:pt x="0" y="127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7" name="6 Serbest Form"/>
          <p:cNvSpPr/>
          <p:nvPr/>
        </p:nvSpPr>
        <p:spPr>
          <a:xfrm>
            <a:off x="2869713" y="2013311"/>
            <a:ext cx="115377" cy="243839"/>
          </a:xfrm>
          <a:custGeom>
            <a:avLst/>
            <a:gdLst/>
            <a:ahLst/>
            <a:cxnLst/>
            <a:rect l="0" t="0" r="0" b="0"/>
            <a:pathLst>
              <a:path w="115377" h="243839">
                <a:moveTo>
                  <a:pt x="10086" y="0"/>
                </a:moveTo>
                <a:lnTo>
                  <a:pt x="0" y="45359"/>
                </a:lnTo>
                <a:lnTo>
                  <a:pt x="1906" y="95085"/>
                </a:lnTo>
                <a:lnTo>
                  <a:pt x="7662" y="150878"/>
                </a:lnTo>
                <a:lnTo>
                  <a:pt x="16372" y="213704"/>
                </a:lnTo>
                <a:lnTo>
                  <a:pt x="22771" y="224587"/>
                </a:lnTo>
                <a:lnTo>
                  <a:pt x="41209" y="240455"/>
                </a:lnTo>
                <a:lnTo>
                  <a:pt x="52072" y="243838"/>
                </a:lnTo>
                <a:lnTo>
                  <a:pt x="75469" y="243820"/>
                </a:lnTo>
                <a:lnTo>
                  <a:pt x="84823" y="239001"/>
                </a:lnTo>
                <a:lnTo>
                  <a:pt x="98991" y="222321"/>
                </a:lnTo>
                <a:lnTo>
                  <a:pt x="114928" y="189050"/>
                </a:lnTo>
                <a:lnTo>
                  <a:pt x="115376" y="178419"/>
                </a:lnTo>
                <a:lnTo>
                  <a:pt x="108324" y="159055"/>
                </a:lnTo>
                <a:lnTo>
                  <a:pt x="91975" y="144786"/>
                </a:lnTo>
                <a:lnTo>
                  <a:pt x="81668" y="138999"/>
                </a:lnTo>
                <a:lnTo>
                  <a:pt x="71966" y="137972"/>
                </a:lnTo>
                <a:lnTo>
                  <a:pt x="53634" y="144383"/>
                </a:lnTo>
                <a:lnTo>
                  <a:pt x="27394" y="163912"/>
                </a:lnTo>
                <a:lnTo>
                  <a:pt x="17778" y="179509"/>
                </a:lnTo>
                <a:lnTo>
                  <a:pt x="10086" y="20387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2" name="11 Grup"/>
          <p:cNvGrpSpPr/>
          <p:nvPr/>
        </p:nvGrpSpPr>
        <p:grpSpPr>
          <a:xfrm>
            <a:off x="3759030" y="1758461"/>
            <a:ext cx="524366" cy="407760"/>
            <a:chOff x="3759030" y="1758461"/>
            <a:chExt cx="524366" cy="407760"/>
          </a:xfrm>
        </p:grpSpPr>
        <p:sp>
          <p:nvSpPr>
            <p:cNvPr id="8" name="7 Serbest Form"/>
            <p:cNvSpPr/>
            <p:nvPr/>
          </p:nvSpPr>
          <p:spPr>
            <a:xfrm>
              <a:off x="3759030" y="1944487"/>
              <a:ext cx="203880" cy="221734"/>
            </a:xfrm>
            <a:custGeom>
              <a:avLst/>
              <a:gdLst/>
              <a:ahLst/>
              <a:cxnLst/>
              <a:rect l="0" t="0" r="0" b="0"/>
              <a:pathLst>
                <a:path w="203880" h="221734">
                  <a:moveTo>
                    <a:pt x="0" y="56081"/>
                  </a:moveTo>
                  <a:lnTo>
                    <a:pt x="6764" y="35787"/>
                  </a:lnTo>
                  <a:lnTo>
                    <a:pt x="14420" y="28394"/>
                  </a:lnTo>
                  <a:lnTo>
                    <a:pt x="67400" y="6354"/>
                  </a:lnTo>
                  <a:lnTo>
                    <a:pt x="97915" y="0"/>
                  </a:lnTo>
                  <a:lnTo>
                    <a:pt x="125636" y="1896"/>
                  </a:lnTo>
                  <a:lnTo>
                    <a:pt x="136143" y="7215"/>
                  </a:lnTo>
                  <a:lnTo>
                    <a:pt x="151593" y="24452"/>
                  </a:lnTo>
                  <a:lnTo>
                    <a:pt x="168251" y="64801"/>
                  </a:lnTo>
                  <a:lnTo>
                    <a:pt x="177806" y="127756"/>
                  </a:lnTo>
                  <a:lnTo>
                    <a:pt x="191859" y="182562"/>
                  </a:lnTo>
                  <a:lnTo>
                    <a:pt x="203879" y="2217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3848227" y="2000568"/>
              <a:ext cx="203880" cy="89198"/>
            </a:xfrm>
            <a:custGeom>
              <a:avLst/>
              <a:gdLst/>
              <a:ahLst/>
              <a:cxnLst/>
              <a:rect l="0" t="0" r="0" b="0"/>
              <a:pathLst>
                <a:path w="203880" h="89198">
                  <a:moveTo>
                    <a:pt x="0" y="89197"/>
                  </a:moveTo>
                  <a:lnTo>
                    <a:pt x="41531" y="70320"/>
                  </a:lnTo>
                  <a:lnTo>
                    <a:pt x="103408" y="43996"/>
                  </a:lnTo>
                  <a:lnTo>
                    <a:pt x="154506" y="27577"/>
                  </a:lnTo>
                  <a:lnTo>
                    <a:pt x="181936" y="15560"/>
                  </a:lnTo>
                  <a:lnTo>
                    <a:pt x="2038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4103077" y="2026053"/>
              <a:ext cx="21708" cy="114683"/>
            </a:xfrm>
            <a:custGeom>
              <a:avLst/>
              <a:gdLst/>
              <a:ahLst/>
              <a:cxnLst/>
              <a:rect l="0" t="0" r="0" b="0"/>
              <a:pathLst>
                <a:path w="21708" h="114683">
                  <a:moveTo>
                    <a:pt x="0" y="0"/>
                  </a:moveTo>
                  <a:lnTo>
                    <a:pt x="17514" y="40692"/>
                  </a:lnTo>
                  <a:lnTo>
                    <a:pt x="21707" y="82691"/>
                  </a:lnTo>
                  <a:lnTo>
                    <a:pt x="12742" y="1146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4154046" y="1758461"/>
              <a:ext cx="129350" cy="267492"/>
            </a:xfrm>
            <a:custGeom>
              <a:avLst/>
              <a:gdLst/>
              <a:ahLst/>
              <a:cxnLst/>
              <a:rect l="0" t="0" r="0" b="0"/>
              <a:pathLst>
                <a:path w="129350" h="267492">
                  <a:moveTo>
                    <a:pt x="12743" y="0"/>
                  </a:moveTo>
                  <a:lnTo>
                    <a:pt x="5979" y="54116"/>
                  </a:lnTo>
                  <a:lnTo>
                    <a:pt x="6433" y="99562"/>
                  </a:lnTo>
                  <a:lnTo>
                    <a:pt x="10873" y="161172"/>
                  </a:lnTo>
                  <a:lnTo>
                    <a:pt x="15964" y="211519"/>
                  </a:lnTo>
                  <a:lnTo>
                    <a:pt x="24085" y="238423"/>
                  </a:lnTo>
                  <a:lnTo>
                    <a:pt x="37134" y="259820"/>
                  </a:lnTo>
                  <a:lnTo>
                    <a:pt x="47409" y="265242"/>
                  </a:lnTo>
                  <a:lnTo>
                    <a:pt x="73929" y="267491"/>
                  </a:lnTo>
                  <a:lnTo>
                    <a:pt x="86098" y="263277"/>
                  </a:lnTo>
                  <a:lnTo>
                    <a:pt x="107170" y="247269"/>
                  </a:lnTo>
                  <a:lnTo>
                    <a:pt x="128188" y="214376"/>
                  </a:lnTo>
                  <a:lnTo>
                    <a:pt x="129349" y="203798"/>
                  </a:lnTo>
                  <a:lnTo>
                    <a:pt x="123089" y="184494"/>
                  </a:lnTo>
                  <a:lnTo>
                    <a:pt x="114624" y="178213"/>
                  </a:lnTo>
                  <a:lnTo>
                    <a:pt x="90115" y="171235"/>
                  </a:lnTo>
                  <a:lnTo>
                    <a:pt x="78483" y="172206"/>
                  </a:lnTo>
                  <a:lnTo>
                    <a:pt x="58006" y="180835"/>
                  </a:lnTo>
                  <a:lnTo>
                    <a:pt x="0" y="2293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3822742" y="464707"/>
            <a:ext cx="267593" cy="274357"/>
            <a:chOff x="3822742" y="464707"/>
            <a:chExt cx="267593" cy="274357"/>
          </a:xfrm>
        </p:grpSpPr>
        <p:sp>
          <p:nvSpPr>
            <p:cNvPr id="13" name="12 Serbest Form"/>
            <p:cNvSpPr/>
            <p:nvPr/>
          </p:nvSpPr>
          <p:spPr>
            <a:xfrm>
              <a:off x="3925206" y="484214"/>
              <a:ext cx="50447" cy="254850"/>
            </a:xfrm>
            <a:custGeom>
              <a:avLst/>
              <a:gdLst/>
              <a:ahLst/>
              <a:cxnLst/>
              <a:rect l="0" t="0" r="0" b="0"/>
              <a:pathLst>
                <a:path w="50447" h="254850">
                  <a:moveTo>
                    <a:pt x="12218" y="0"/>
                  </a:moveTo>
                  <a:lnTo>
                    <a:pt x="2132" y="45359"/>
                  </a:lnTo>
                  <a:lnTo>
                    <a:pt x="0" y="107596"/>
                  </a:lnTo>
                  <a:lnTo>
                    <a:pt x="6396" y="157574"/>
                  </a:lnTo>
                  <a:lnTo>
                    <a:pt x="22657" y="213610"/>
                  </a:lnTo>
                  <a:lnTo>
                    <a:pt x="50446" y="254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3822742" y="464707"/>
              <a:ext cx="140168" cy="223387"/>
            </a:xfrm>
            <a:custGeom>
              <a:avLst/>
              <a:gdLst/>
              <a:ahLst/>
              <a:cxnLst/>
              <a:rect l="0" t="0" r="0" b="0"/>
              <a:pathLst>
                <a:path w="140168" h="223387">
                  <a:moveTo>
                    <a:pt x="0" y="6764"/>
                  </a:moveTo>
                  <a:lnTo>
                    <a:pt x="51669" y="2989"/>
                  </a:lnTo>
                  <a:lnTo>
                    <a:pt x="64178" y="0"/>
                  </a:lnTo>
                  <a:lnTo>
                    <a:pt x="75350" y="839"/>
                  </a:lnTo>
                  <a:lnTo>
                    <a:pt x="95313" y="9322"/>
                  </a:lnTo>
                  <a:lnTo>
                    <a:pt x="109850" y="26307"/>
                  </a:lnTo>
                  <a:lnTo>
                    <a:pt x="130718" y="71820"/>
                  </a:lnTo>
                  <a:lnTo>
                    <a:pt x="132192" y="96558"/>
                  </a:lnTo>
                  <a:lnTo>
                    <a:pt x="130959" y="121712"/>
                  </a:lnTo>
                  <a:lnTo>
                    <a:pt x="137929" y="176244"/>
                  </a:lnTo>
                  <a:lnTo>
                    <a:pt x="140167" y="223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3848227" y="560668"/>
              <a:ext cx="242108" cy="89199"/>
            </a:xfrm>
            <a:custGeom>
              <a:avLst/>
              <a:gdLst/>
              <a:ahLst/>
              <a:cxnLst/>
              <a:rect l="0" t="0" r="0" b="0"/>
              <a:pathLst>
                <a:path w="242108" h="89199">
                  <a:moveTo>
                    <a:pt x="0" y="89198"/>
                  </a:moveTo>
                  <a:lnTo>
                    <a:pt x="56633" y="74096"/>
                  </a:lnTo>
                  <a:lnTo>
                    <a:pt x="101468" y="62140"/>
                  </a:lnTo>
                  <a:lnTo>
                    <a:pt x="158835" y="41304"/>
                  </a:lnTo>
                  <a:lnTo>
                    <a:pt x="210827" y="17430"/>
                  </a:lnTo>
                  <a:lnTo>
                    <a:pt x="238030" y="5165"/>
                  </a:lnTo>
                  <a:lnTo>
                    <a:pt x="2421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0" name="19 Grup"/>
          <p:cNvGrpSpPr/>
          <p:nvPr/>
        </p:nvGrpSpPr>
        <p:grpSpPr>
          <a:xfrm>
            <a:off x="4103077" y="311282"/>
            <a:ext cx="380806" cy="491494"/>
            <a:chOff x="4103077" y="311282"/>
            <a:chExt cx="380806" cy="491494"/>
          </a:xfrm>
        </p:grpSpPr>
        <p:sp>
          <p:nvSpPr>
            <p:cNvPr id="17" name="16 Serbest Form"/>
            <p:cNvSpPr/>
            <p:nvPr/>
          </p:nvSpPr>
          <p:spPr>
            <a:xfrm>
              <a:off x="4217759" y="395016"/>
              <a:ext cx="50970" cy="229366"/>
            </a:xfrm>
            <a:custGeom>
              <a:avLst/>
              <a:gdLst/>
              <a:ahLst/>
              <a:cxnLst/>
              <a:rect l="0" t="0" r="0" b="0"/>
              <a:pathLst>
                <a:path w="50970" h="229366">
                  <a:moveTo>
                    <a:pt x="0" y="0"/>
                  </a:moveTo>
                  <a:lnTo>
                    <a:pt x="13861" y="59220"/>
                  </a:lnTo>
                  <a:lnTo>
                    <a:pt x="25816" y="109576"/>
                  </a:lnTo>
                  <a:lnTo>
                    <a:pt x="35776" y="171408"/>
                  </a:lnTo>
                  <a:lnTo>
                    <a:pt x="50969" y="2293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4319699" y="311282"/>
              <a:ext cx="164184" cy="238433"/>
            </a:xfrm>
            <a:custGeom>
              <a:avLst/>
              <a:gdLst/>
              <a:ahLst/>
              <a:cxnLst/>
              <a:rect l="0" t="0" r="0" b="0"/>
              <a:pathLst>
                <a:path w="164184" h="238433">
                  <a:moveTo>
                    <a:pt x="0" y="83734"/>
                  </a:moveTo>
                  <a:lnTo>
                    <a:pt x="13529" y="131086"/>
                  </a:lnTo>
                  <a:lnTo>
                    <a:pt x="34711" y="193769"/>
                  </a:lnTo>
                  <a:lnTo>
                    <a:pt x="48935" y="215701"/>
                  </a:lnTo>
                  <a:lnTo>
                    <a:pt x="68471" y="231111"/>
                  </a:lnTo>
                  <a:lnTo>
                    <a:pt x="79627" y="237203"/>
                  </a:lnTo>
                  <a:lnTo>
                    <a:pt x="89896" y="238432"/>
                  </a:lnTo>
                  <a:lnTo>
                    <a:pt x="108857" y="232247"/>
                  </a:lnTo>
                  <a:lnTo>
                    <a:pt x="135452" y="212845"/>
                  </a:lnTo>
                  <a:lnTo>
                    <a:pt x="148926" y="189727"/>
                  </a:lnTo>
                  <a:lnTo>
                    <a:pt x="160696" y="144872"/>
                  </a:lnTo>
                  <a:lnTo>
                    <a:pt x="164183" y="95714"/>
                  </a:lnTo>
                  <a:lnTo>
                    <a:pt x="162167" y="64989"/>
                  </a:lnTo>
                  <a:lnTo>
                    <a:pt x="151833" y="41895"/>
                  </a:lnTo>
                  <a:lnTo>
                    <a:pt x="130094" y="12974"/>
                  </a:lnTo>
                  <a:lnTo>
                    <a:pt x="106430" y="2731"/>
                  </a:lnTo>
                  <a:lnTo>
                    <a:pt x="92191" y="0"/>
                  </a:lnTo>
                  <a:lnTo>
                    <a:pt x="79866" y="1010"/>
                  </a:lnTo>
                  <a:lnTo>
                    <a:pt x="58621" y="9685"/>
                  </a:lnTo>
                  <a:lnTo>
                    <a:pt x="43515" y="26754"/>
                  </a:lnTo>
                  <a:lnTo>
                    <a:pt x="12742" y="837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4103077" y="700836"/>
              <a:ext cx="36567" cy="101940"/>
            </a:xfrm>
            <a:custGeom>
              <a:avLst/>
              <a:gdLst/>
              <a:ahLst/>
              <a:cxnLst/>
              <a:rect l="0" t="0" r="0" b="0"/>
              <a:pathLst>
                <a:path w="36567" h="101940">
                  <a:moveTo>
                    <a:pt x="0" y="0"/>
                  </a:moveTo>
                  <a:lnTo>
                    <a:pt x="27058" y="6764"/>
                  </a:lnTo>
                  <a:lnTo>
                    <a:pt x="33612" y="14420"/>
                  </a:lnTo>
                  <a:lnTo>
                    <a:pt x="36566" y="25187"/>
                  </a:lnTo>
                  <a:lnTo>
                    <a:pt x="33959" y="63624"/>
                  </a:lnTo>
                  <a:lnTo>
                    <a:pt x="25484" y="101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5" name="24 Grup"/>
          <p:cNvGrpSpPr/>
          <p:nvPr/>
        </p:nvGrpSpPr>
        <p:grpSpPr>
          <a:xfrm>
            <a:off x="2446555" y="318501"/>
            <a:ext cx="608698" cy="395078"/>
            <a:chOff x="2446555" y="318501"/>
            <a:chExt cx="608698" cy="395078"/>
          </a:xfrm>
        </p:grpSpPr>
        <p:sp>
          <p:nvSpPr>
            <p:cNvPr id="21" name="20 Serbest Form"/>
            <p:cNvSpPr/>
            <p:nvPr/>
          </p:nvSpPr>
          <p:spPr>
            <a:xfrm>
              <a:off x="2446555" y="431051"/>
              <a:ext cx="208098" cy="269786"/>
            </a:xfrm>
            <a:custGeom>
              <a:avLst/>
              <a:gdLst/>
              <a:ahLst/>
              <a:cxnLst/>
              <a:rect l="0" t="0" r="0" b="0"/>
              <a:pathLst>
                <a:path w="208098" h="269786">
                  <a:moveTo>
                    <a:pt x="0" y="91390"/>
                  </a:moveTo>
                  <a:lnTo>
                    <a:pt x="35471" y="44947"/>
                  </a:lnTo>
                  <a:lnTo>
                    <a:pt x="96052" y="4693"/>
                  </a:lnTo>
                  <a:lnTo>
                    <a:pt x="121504" y="0"/>
                  </a:lnTo>
                  <a:lnTo>
                    <a:pt x="136220" y="731"/>
                  </a:lnTo>
                  <a:lnTo>
                    <a:pt x="144615" y="5466"/>
                  </a:lnTo>
                  <a:lnTo>
                    <a:pt x="148795" y="12870"/>
                  </a:lnTo>
                  <a:lnTo>
                    <a:pt x="149665" y="32423"/>
                  </a:lnTo>
                  <a:lnTo>
                    <a:pt x="145026" y="67311"/>
                  </a:lnTo>
                  <a:lnTo>
                    <a:pt x="148462" y="92015"/>
                  </a:lnTo>
                  <a:lnTo>
                    <a:pt x="158484" y="113377"/>
                  </a:lnTo>
                  <a:lnTo>
                    <a:pt x="200593" y="171313"/>
                  </a:lnTo>
                  <a:lnTo>
                    <a:pt x="205936" y="182900"/>
                  </a:lnTo>
                  <a:lnTo>
                    <a:pt x="208097" y="207100"/>
                  </a:lnTo>
                  <a:lnTo>
                    <a:pt x="206691" y="219500"/>
                  </a:lnTo>
                  <a:lnTo>
                    <a:pt x="193802" y="240829"/>
                  </a:lnTo>
                  <a:lnTo>
                    <a:pt x="184419" y="250481"/>
                  </a:lnTo>
                  <a:lnTo>
                    <a:pt x="158891" y="261205"/>
                  </a:lnTo>
                  <a:lnTo>
                    <a:pt x="114682" y="2697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2739632" y="598896"/>
              <a:ext cx="25486" cy="114683"/>
            </a:xfrm>
            <a:custGeom>
              <a:avLst/>
              <a:gdLst/>
              <a:ahLst/>
              <a:cxnLst/>
              <a:rect l="0" t="0" r="0" b="0"/>
              <a:pathLst>
                <a:path w="25486" h="114683">
                  <a:moveTo>
                    <a:pt x="25485" y="0"/>
                  </a:moveTo>
                  <a:lnTo>
                    <a:pt x="21709" y="55444"/>
                  </a:lnTo>
                  <a:lnTo>
                    <a:pt x="11624" y="91939"/>
                  </a:lnTo>
                  <a:lnTo>
                    <a:pt x="0" y="1146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Serbest Form"/>
            <p:cNvSpPr/>
            <p:nvPr/>
          </p:nvSpPr>
          <p:spPr>
            <a:xfrm>
              <a:off x="2816087" y="407759"/>
              <a:ext cx="50970" cy="127425"/>
            </a:xfrm>
            <a:custGeom>
              <a:avLst/>
              <a:gdLst/>
              <a:ahLst/>
              <a:cxnLst/>
              <a:rect l="0" t="0" r="0" b="0"/>
              <a:pathLst>
                <a:path w="50970" h="127425">
                  <a:moveTo>
                    <a:pt x="0" y="0"/>
                  </a:moveTo>
                  <a:lnTo>
                    <a:pt x="27687" y="30519"/>
                  </a:lnTo>
                  <a:lnTo>
                    <a:pt x="39678" y="53207"/>
                  </a:lnTo>
                  <a:lnTo>
                    <a:pt x="49482" y="113736"/>
                  </a:lnTo>
                  <a:lnTo>
                    <a:pt x="50969" y="127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2918026" y="318501"/>
              <a:ext cx="137227" cy="177939"/>
            </a:xfrm>
            <a:custGeom>
              <a:avLst/>
              <a:gdLst/>
              <a:ahLst/>
              <a:cxnLst/>
              <a:rect l="0" t="0" r="0" b="0"/>
              <a:pathLst>
                <a:path w="137227" h="177939">
                  <a:moveTo>
                    <a:pt x="0" y="63773"/>
                  </a:moveTo>
                  <a:lnTo>
                    <a:pt x="20294" y="124653"/>
                  </a:lnTo>
                  <a:lnTo>
                    <a:pt x="41584" y="158319"/>
                  </a:lnTo>
                  <a:lnTo>
                    <a:pt x="53207" y="169278"/>
                  </a:lnTo>
                  <a:lnTo>
                    <a:pt x="65204" y="175169"/>
                  </a:lnTo>
                  <a:lnTo>
                    <a:pt x="89860" y="177938"/>
                  </a:lnTo>
                  <a:lnTo>
                    <a:pt x="99550" y="173863"/>
                  </a:lnTo>
                  <a:lnTo>
                    <a:pt x="114092" y="158008"/>
                  </a:lnTo>
                  <a:lnTo>
                    <a:pt x="130239" y="125202"/>
                  </a:lnTo>
                  <a:lnTo>
                    <a:pt x="137226" y="81817"/>
                  </a:lnTo>
                  <a:lnTo>
                    <a:pt x="131309" y="53387"/>
                  </a:lnTo>
                  <a:lnTo>
                    <a:pt x="112058" y="17277"/>
                  </a:lnTo>
                  <a:lnTo>
                    <a:pt x="104437" y="7290"/>
                  </a:lnTo>
                  <a:lnTo>
                    <a:pt x="95110" y="2049"/>
                  </a:lnTo>
                  <a:lnTo>
                    <a:pt x="73420" y="0"/>
                  </a:lnTo>
                  <a:lnTo>
                    <a:pt x="53397" y="7585"/>
                  </a:lnTo>
                  <a:lnTo>
                    <a:pt x="35059" y="21810"/>
                  </a:lnTo>
                  <a:lnTo>
                    <a:pt x="17470" y="42291"/>
                  </a:lnTo>
                  <a:lnTo>
                    <a:pt x="13062" y="53699"/>
                  </a:lnTo>
                  <a:lnTo>
                    <a:pt x="11941" y="77701"/>
                  </a:lnTo>
                  <a:lnTo>
                    <a:pt x="13624" y="85801"/>
                  </a:lnTo>
                  <a:lnTo>
                    <a:pt x="16162" y="91201"/>
                  </a:lnTo>
                  <a:lnTo>
                    <a:pt x="25485" y="102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8" name="27 Grup"/>
          <p:cNvGrpSpPr/>
          <p:nvPr/>
        </p:nvGrpSpPr>
        <p:grpSpPr>
          <a:xfrm>
            <a:off x="6170161" y="1445151"/>
            <a:ext cx="445988" cy="227868"/>
            <a:chOff x="6170161" y="1445151"/>
            <a:chExt cx="445988" cy="227868"/>
          </a:xfrm>
        </p:grpSpPr>
        <p:sp>
          <p:nvSpPr>
            <p:cNvPr id="26" name="25 Serbest Form"/>
            <p:cNvSpPr/>
            <p:nvPr/>
          </p:nvSpPr>
          <p:spPr>
            <a:xfrm>
              <a:off x="6170161" y="1601941"/>
              <a:ext cx="140168" cy="12743"/>
            </a:xfrm>
            <a:custGeom>
              <a:avLst/>
              <a:gdLst/>
              <a:ahLst/>
              <a:cxnLst/>
              <a:rect l="0" t="0" r="0" b="0"/>
              <a:pathLst>
                <a:path w="140168" h="12743">
                  <a:moveTo>
                    <a:pt x="0" y="12742"/>
                  </a:moveTo>
                  <a:lnTo>
                    <a:pt x="20293" y="5978"/>
                  </a:lnTo>
                  <a:lnTo>
                    <a:pt x="41583" y="6432"/>
                  </a:lnTo>
                  <a:lnTo>
                    <a:pt x="96625" y="11496"/>
                  </a:lnTo>
                  <a:lnTo>
                    <a:pt x="117511" y="8413"/>
                  </a:lnTo>
                  <a:lnTo>
                    <a:pt x="1401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6374040" y="1445151"/>
              <a:ext cx="242109" cy="227868"/>
            </a:xfrm>
            <a:custGeom>
              <a:avLst/>
              <a:gdLst/>
              <a:ahLst/>
              <a:cxnLst/>
              <a:rect l="0" t="0" r="0" b="0"/>
              <a:pathLst>
                <a:path w="242109" h="227868">
                  <a:moveTo>
                    <a:pt x="0" y="29365"/>
                  </a:moveTo>
                  <a:lnTo>
                    <a:pt x="45306" y="14263"/>
                  </a:lnTo>
                  <a:lnTo>
                    <a:pt x="81174" y="2307"/>
                  </a:lnTo>
                  <a:lnTo>
                    <a:pt x="105087" y="0"/>
                  </a:lnTo>
                  <a:lnTo>
                    <a:pt x="121027" y="4125"/>
                  </a:lnTo>
                  <a:lnTo>
                    <a:pt x="131655" y="12538"/>
                  </a:lnTo>
                  <a:lnTo>
                    <a:pt x="137324" y="23811"/>
                  </a:lnTo>
                  <a:lnTo>
                    <a:pt x="139847" y="51438"/>
                  </a:lnTo>
                  <a:lnTo>
                    <a:pt x="132474" y="78818"/>
                  </a:lnTo>
                  <a:lnTo>
                    <a:pt x="122590" y="106562"/>
                  </a:lnTo>
                  <a:lnTo>
                    <a:pt x="112469" y="166742"/>
                  </a:lnTo>
                  <a:lnTo>
                    <a:pt x="108960" y="180415"/>
                  </a:lnTo>
                  <a:lnTo>
                    <a:pt x="110868" y="192362"/>
                  </a:lnTo>
                  <a:lnTo>
                    <a:pt x="124313" y="213187"/>
                  </a:lnTo>
                  <a:lnTo>
                    <a:pt x="148223" y="224330"/>
                  </a:lnTo>
                  <a:lnTo>
                    <a:pt x="176312" y="227867"/>
                  </a:lnTo>
                  <a:lnTo>
                    <a:pt x="221403" y="222377"/>
                  </a:lnTo>
                  <a:lnTo>
                    <a:pt x="242108" y="220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1" name="30 Grup"/>
          <p:cNvGrpSpPr/>
          <p:nvPr/>
        </p:nvGrpSpPr>
        <p:grpSpPr>
          <a:xfrm>
            <a:off x="6284843" y="1942107"/>
            <a:ext cx="458730" cy="258251"/>
            <a:chOff x="6284843" y="1942107"/>
            <a:chExt cx="458730" cy="258251"/>
          </a:xfrm>
        </p:grpSpPr>
        <p:sp>
          <p:nvSpPr>
            <p:cNvPr id="29" name="28 Serbest Form"/>
            <p:cNvSpPr/>
            <p:nvPr/>
          </p:nvSpPr>
          <p:spPr>
            <a:xfrm>
              <a:off x="6284843" y="2086155"/>
              <a:ext cx="178396" cy="38228"/>
            </a:xfrm>
            <a:custGeom>
              <a:avLst/>
              <a:gdLst/>
              <a:ahLst/>
              <a:cxnLst/>
              <a:rect l="0" t="0" r="0" b="0"/>
              <a:pathLst>
                <a:path w="178396" h="38228">
                  <a:moveTo>
                    <a:pt x="0" y="38227"/>
                  </a:moveTo>
                  <a:lnTo>
                    <a:pt x="37756" y="30676"/>
                  </a:lnTo>
                  <a:lnTo>
                    <a:pt x="93235" y="19297"/>
                  </a:lnTo>
                  <a:lnTo>
                    <a:pt x="150645" y="6347"/>
                  </a:lnTo>
                  <a:lnTo>
                    <a:pt x="1783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6539693" y="1942107"/>
              <a:ext cx="203880" cy="258251"/>
            </a:xfrm>
            <a:custGeom>
              <a:avLst/>
              <a:gdLst/>
              <a:ahLst/>
              <a:cxnLst/>
              <a:rect l="0" t="0" r="0" b="0"/>
              <a:pathLst>
                <a:path w="203880" h="258251">
                  <a:moveTo>
                    <a:pt x="0" y="29366"/>
                  </a:moveTo>
                  <a:lnTo>
                    <a:pt x="47351" y="2308"/>
                  </a:lnTo>
                  <a:lnTo>
                    <a:pt x="62715" y="0"/>
                  </a:lnTo>
                  <a:lnTo>
                    <a:pt x="74374" y="4125"/>
                  </a:lnTo>
                  <a:lnTo>
                    <a:pt x="83563" y="12539"/>
                  </a:lnTo>
                  <a:lnTo>
                    <a:pt x="86856" y="22395"/>
                  </a:lnTo>
                  <a:lnTo>
                    <a:pt x="82965" y="44674"/>
                  </a:lnTo>
                  <a:lnTo>
                    <a:pt x="63451" y="106159"/>
                  </a:lnTo>
                  <a:lnTo>
                    <a:pt x="54667" y="147924"/>
                  </a:lnTo>
                  <a:lnTo>
                    <a:pt x="55840" y="196166"/>
                  </a:lnTo>
                  <a:lnTo>
                    <a:pt x="58464" y="212773"/>
                  </a:lnTo>
                  <a:lnTo>
                    <a:pt x="72706" y="238777"/>
                  </a:lnTo>
                  <a:lnTo>
                    <a:pt x="82450" y="249676"/>
                  </a:lnTo>
                  <a:lnTo>
                    <a:pt x="93195" y="255525"/>
                  </a:lnTo>
                  <a:lnTo>
                    <a:pt x="116458" y="258250"/>
                  </a:lnTo>
                  <a:lnTo>
                    <a:pt x="164587" y="248462"/>
                  </a:lnTo>
                  <a:lnTo>
                    <a:pt x="203879" y="2332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4" name="33 Grup"/>
          <p:cNvGrpSpPr/>
          <p:nvPr/>
        </p:nvGrpSpPr>
        <p:grpSpPr>
          <a:xfrm>
            <a:off x="6310328" y="2685051"/>
            <a:ext cx="424312" cy="293404"/>
            <a:chOff x="6310328" y="2685051"/>
            <a:chExt cx="424312" cy="293404"/>
          </a:xfrm>
        </p:grpSpPr>
        <p:sp>
          <p:nvSpPr>
            <p:cNvPr id="32" name="31 Serbest Form"/>
            <p:cNvSpPr/>
            <p:nvPr/>
          </p:nvSpPr>
          <p:spPr>
            <a:xfrm>
              <a:off x="6310328" y="2887934"/>
              <a:ext cx="165653" cy="26483"/>
            </a:xfrm>
            <a:custGeom>
              <a:avLst/>
              <a:gdLst/>
              <a:ahLst/>
              <a:cxnLst/>
              <a:rect l="0" t="0" r="0" b="0"/>
              <a:pathLst>
                <a:path w="165653" h="26483">
                  <a:moveTo>
                    <a:pt x="0" y="26482"/>
                  </a:moveTo>
                  <a:lnTo>
                    <a:pt x="47352" y="6188"/>
                  </a:lnTo>
                  <a:lnTo>
                    <a:pt x="85701" y="0"/>
                  </a:lnTo>
                  <a:lnTo>
                    <a:pt x="131581" y="702"/>
                  </a:lnTo>
                  <a:lnTo>
                    <a:pt x="165652" y="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6617375" y="2685051"/>
              <a:ext cx="117265" cy="293404"/>
            </a:xfrm>
            <a:custGeom>
              <a:avLst/>
              <a:gdLst/>
              <a:ahLst/>
              <a:cxnLst/>
              <a:rect l="0" t="0" r="0" b="0"/>
              <a:pathLst>
                <a:path w="117265" h="293404">
                  <a:moveTo>
                    <a:pt x="62485" y="0"/>
                  </a:moveTo>
                  <a:lnTo>
                    <a:pt x="34798" y="40692"/>
                  </a:lnTo>
                  <a:lnTo>
                    <a:pt x="12758" y="99491"/>
                  </a:lnTo>
                  <a:lnTo>
                    <a:pt x="2917" y="146993"/>
                  </a:lnTo>
                  <a:lnTo>
                    <a:pt x="0" y="202127"/>
                  </a:lnTo>
                  <a:lnTo>
                    <a:pt x="5779" y="264729"/>
                  </a:lnTo>
                  <a:lnTo>
                    <a:pt x="11938" y="275594"/>
                  </a:lnTo>
                  <a:lnTo>
                    <a:pt x="30109" y="291442"/>
                  </a:lnTo>
                  <a:lnTo>
                    <a:pt x="40901" y="293403"/>
                  </a:lnTo>
                  <a:lnTo>
                    <a:pt x="64219" y="288031"/>
                  </a:lnTo>
                  <a:lnTo>
                    <a:pt x="94461" y="269086"/>
                  </a:lnTo>
                  <a:lnTo>
                    <a:pt x="108789" y="249850"/>
                  </a:lnTo>
                  <a:lnTo>
                    <a:pt x="114592" y="238774"/>
                  </a:lnTo>
                  <a:lnTo>
                    <a:pt x="117264" y="215141"/>
                  </a:lnTo>
                  <a:lnTo>
                    <a:pt x="115994" y="202892"/>
                  </a:lnTo>
                  <a:lnTo>
                    <a:pt x="109484" y="194727"/>
                  </a:lnTo>
                  <a:lnTo>
                    <a:pt x="87149" y="185654"/>
                  </a:lnTo>
                  <a:lnTo>
                    <a:pt x="76096" y="186066"/>
                  </a:lnTo>
                  <a:lnTo>
                    <a:pt x="56264" y="194075"/>
                  </a:lnTo>
                  <a:lnTo>
                    <a:pt x="11514" y="2293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7" name="36 Grup"/>
          <p:cNvGrpSpPr/>
          <p:nvPr/>
        </p:nvGrpSpPr>
        <p:grpSpPr>
          <a:xfrm>
            <a:off x="6348555" y="3271205"/>
            <a:ext cx="450002" cy="470766"/>
            <a:chOff x="6348555" y="3271205"/>
            <a:chExt cx="450002" cy="470766"/>
          </a:xfrm>
        </p:grpSpPr>
        <p:sp>
          <p:nvSpPr>
            <p:cNvPr id="35" name="34 Serbest Form"/>
            <p:cNvSpPr/>
            <p:nvPr/>
          </p:nvSpPr>
          <p:spPr>
            <a:xfrm>
              <a:off x="6348555" y="3513312"/>
              <a:ext cx="178396" cy="10087"/>
            </a:xfrm>
            <a:custGeom>
              <a:avLst/>
              <a:gdLst/>
              <a:ahLst/>
              <a:cxnLst/>
              <a:rect l="0" t="0" r="0" b="0"/>
              <a:pathLst>
                <a:path w="178396" h="10087">
                  <a:moveTo>
                    <a:pt x="0" y="0"/>
                  </a:moveTo>
                  <a:lnTo>
                    <a:pt x="60881" y="6765"/>
                  </a:lnTo>
                  <a:lnTo>
                    <a:pt x="105873" y="10086"/>
                  </a:lnTo>
                  <a:lnTo>
                    <a:pt x="151715" y="8180"/>
                  </a:lnTo>
                  <a:lnTo>
                    <a:pt x="1783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Serbest Form"/>
            <p:cNvSpPr/>
            <p:nvPr/>
          </p:nvSpPr>
          <p:spPr>
            <a:xfrm>
              <a:off x="6657168" y="3271205"/>
              <a:ext cx="141389" cy="470766"/>
            </a:xfrm>
            <a:custGeom>
              <a:avLst/>
              <a:gdLst/>
              <a:ahLst/>
              <a:cxnLst/>
              <a:rect l="0" t="0" r="0" b="0"/>
              <a:pathLst>
                <a:path w="141389" h="470766">
                  <a:moveTo>
                    <a:pt x="60919" y="0"/>
                  </a:moveTo>
                  <a:lnTo>
                    <a:pt x="40626" y="60881"/>
                  </a:lnTo>
                  <a:lnTo>
                    <a:pt x="26886" y="113424"/>
                  </a:lnTo>
                  <a:lnTo>
                    <a:pt x="17477" y="162261"/>
                  </a:lnTo>
                  <a:lnTo>
                    <a:pt x="10764" y="221595"/>
                  </a:lnTo>
                  <a:lnTo>
                    <a:pt x="1853" y="275044"/>
                  </a:lnTo>
                  <a:lnTo>
                    <a:pt x="0" y="328164"/>
                  </a:lnTo>
                  <a:lnTo>
                    <a:pt x="7787" y="386692"/>
                  </a:lnTo>
                  <a:lnTo>
                    <a:pt x="20478" y="437700"/>
                  </a:lnTo>
                  <a:lnTo>
                    <a:pt x="33978" y="461653"/>
                  </a:lnTo>
                  <a:lnTo>
                    <a:pt x="42958" y="467758"/>
                  </a:lnTo>
                  <a:lnTo>
                    <a:pt x="64264" y="470765"/>
                  </a:lnTo>
                  <a:lnTo>
                    <a:pt x="84115" y="463606"/>
                  </a:lnTo>
                  <a:lnTo>
                    <a:pt x="119932" y="435938"/>
                  </a:lnTo>
                  <a:lnTo>
                    <a:pt x="138971" y="404782"/>
                  </a:lnTo>
                  <a:lnTo>
                    <a:pt x="141388" y="380951"/>
                  </a:lnTo>
                  <a:lnTo>
                    <a:pt x="140050" y="368650"/>
                  </a:lnTo>
                  <a:lnTo>
                    <a:pt x="133495" y="360449"/>
                  </a:lnTo>
                  <a:lnTo>
                    <a:pt x="111109" y="351337"/>
                  </a:lnTo>
                  <a:lnTo>
                    <a:pt x="100043" y="351738"/>
                  </a:lnTo>
                  <a:lnTo>
                    <a:pt x="48176" y="369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8" name="37 Serbest Form"/>
          <p:cNvSpPr/>
          <p:nvPr/>
        </p:nvSpPr>
        <p:spPr>
          <a:xfrm>
            <a:off x="1197792" y="4854883"/>
            <a:ext cx="649867" cy="32716"/>
          </a:xfrm>
          <a:custGeom>
            <a:avLst/>
            <a:gdLst/>
            <a:ahLst/>
            <a:cxnLst/>
            <a:rect l="0" t="0" r="0" b="0"/>
            <a:pathLst>
              <a:path w="649867" h="32716">
                <a:moveTo>
                  <a:pt x="0" y="0"/>
                </a:moveTo>
                <a:lnTo>
                  <a:pt x="55445" y="0"/>
                </a:lnTo>
                <a:lnTo>
                  <a:pt x="103266" y="0"/>
                </a:lnTo>
                <a:lnTo>
                  <a:pt x="153303" y="0"/>
                </a:lnTo>
                <a:lnTo>
                  <a:pt x="203996" y="0"/>
                </a:lnTo>
                <a:lnTo>
                  <a:pt x="265098" y="6764"/>
                </a:lnTo>
                <a:lnTo>
                  <a:pt x="326826" y="4220"/>
                </a:lnTo>
                <a:lnTo>
                  <a:pt x="385165" y="10639"/>
                </a:lnTo>
                <a:lnTo>
                  <a:pt x="444041" y="19091"/>
                </a:lnTo>
                <a:lnTo>
                  <a:pt x="506745" y="24222"/>
                </a:lnTo>
                <a:lnTo>
                  <a:pt x="569891" y="29011"/>
                </a:lnTo>
                <a:lnTo>
                  <a:pt x="597332" y="32715"/>
                </a:lnTo>
                <a:lnTo>
                  <a:pt x="649866" y="254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Serbest Form"/>
          <p:cNvSpPr/>
          <p:nvPr/>
        </p:nvSpPr>
        <p:spPr>
          <a:xfrm>
            <a:off x="5730185" y="1425591"/>
            <a:ext cx="154414" cy="307497"/>
          </a:xfrm>
          <a:custGeom>
            <a:avLst/>
            <a:gdLst/>
            <a:ahLst/>
            <a:cxnLst/>
            <a:rect l="0" t="0" r="0" b="0"/>
            <a:pathLst>
              <a:path w="154414" h="307497">
                <a:moveTo>
                  <a:pt x="83186" y="23440"/>
                </a:moveTo>
                <a:lnTo>
                  <a:pt x="96715" y="3147"/>
                </a:lnTo>
                <a:lnTo>
                  <a:pt x="97869" y="0"/>
                </a:lnTo>
                <a:lnTo>
                  <a:pt x="95806" y="735"/>
                </a:lnTo>
                <a:lnTo>
                  <a:pt x="72150" y="22259"/>
                </a:lnTo>
                <a:lnTo>
                  <a:pt x="41968" y="75933"/>
                </a:lnTo>
                <a:lnTo>
                  <a:pt x="17152" y="125681"/>
                </a:lnTo>
                <a:lnTo>
                  <a:pt x="7374" y="185166"/>
                </a:lnTo>
                <a:lnTo>
                  <a:pt x="0" y="226157"/>
                </a:lnTo>
                <a:lnTo>
                  <a:pt x="2796" y="252288"/>
                </a:lnTo>
                <a:lnTo>
                  <a:pt x="12533" y="274284"/>
                </a:lnTo>
                <a:lnTo>
                  <a:pt x="19094" y="284115"/>
                </a:lnTo>
                <a:lnTo>
                  <a:pt x="37711" y="298812"/>
                </a:lnTo>
                <a:lnTo>
                  <a:pt x="48622" y="304714"/>
                </a:lnTo>
                <a:lnTo>
                  <a:pt x="72072" y="307496"/>
                </a:lnTo>
                <a:lnTo>
                  <a:pt x="95236" y="302597"/>
                </a:lnTo>
                <a:lnTo>
                  <a:pt x="133181" y="276379"/>
                </a:lnTo>
                <a:lnTo>
                  <a:pt x="142000" y="268521"/>
                </a:lnTo>
                <a:lnTo>
                  <a:pt x="151800" y="244688"/>
                </a:lnTo>
                <a:lnTo>
                  <a:pt x="154413" y="230403"/>
                </a:lnTo>
                <a:lnTo>
                  <a:pt x="151909" y="219465"/>
                </a:lnTo>
                <a:lnTo>
                  <a:pt x="145991" y="210756"/>
                </a:lnTo>
                <a:lnTo>
                  <a:pt x="137799" y="203535"/>
                </a:lnTo>
                <a:lnTo>
                  <a:pt x="128089" y="200137"/>
                </a:lnTo>
                <a:lnTo>
                  <a:pt x="105975" y="200136"/>
                </a:lnTo>
                <a:lnTo>
                  <a:pt x="85763" y="208631"/>
                </a:lnTo>
                <a:lnTo>
                  <a:pt x="49715" y="237157"/>
                </a:lnTo>
                <a:lnTo>
                  <a:pt x="39994" y="249626"/>
                </a:lnTo>
                <a:lnTo>
                  <a:pt x="32216" y="26554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42" name="41 Grup"/>
          <p:cNvGrpSpPr/>
          <p:nvPr/>
        </p:nvGrpSpPr>
        <p:grpSpPr>
          <a:xfrm>
            <a:off x="5698689" y="2009655"/>
            <a:ext cx="301934" cy="280381"/>
            <a:chOff x="5698689" y="2009655"/>
            <a:chExt cx="301934" cy="280381"/>
          </a:xfrm>
        </p:grpSpPr>
        <p:sp>
          <p:nvSpPr>
            <p:cNvPr id="40" name="39 Serbest Form"/>
            <p:cNvSpPr/>
            <p:nvPr/>
          </p:nvSpPr>
          <p:spPr>
            <a:xfrm>
              <a:off x="5698689" y="2052804"/>
              <a:ext cx="25486" cy="237232"/>
            </a:xfrm>
            <a:custGeom>
              <a:avLst/>
              <a:gdLst/>
              <a:ahLst/>
              <a:cxnLst/>
              <a:rect l="0" t="0" r="0" b="0"/>
              <a:pathLst>
                <a:path w="25486" h="237232">
                  <a:moveTo>
                    <a:pt x="0" y="20608"/>
                  </a:moveTo>
                  <a:lnTo>
                    <a:pt x="6765" y="315"/>
                  </a:lnTo>
                  <a:lnTo>
                    <a:pt x="8757" y="0"/>
                  </a:lnTo>
                  <a:lnTo>
                    <a:pt x="21151" y="61612"/>
                  </a:lnTo>
                  <a:lnTo>
                    <a:pt x="24629" y="123936"/>
                  </a:lnTo>
                  <a:lnTo>
                    <a:pt x="25232" y="173929"/>
                  </a:lnTo>
                  <a:lnTo>
                    <a:pt x="25485" y="2372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Serbest Form"/>
            <p:cNvSpPr/>
            <p:nvPr/>
          </p:nvSpPr>
          <p:spPr>
            <a:xfrm>
              <a:off x="5813371" y="2009655"/>
              <a:ext cx="187252" cy="260908"/>
            </a:xfrm>
            <a:custGeom>
              <a:avLst/>
              <a:gdLst/>
              <a:ahLst/>
              <a:cxnLst/>
              <a:rect l="0" t="0" r="0" b="0"/>
              <a:pathLst>
                <a:path w="187252" h="260908">
                  <a:moveTo>
                    <a:pt x="0" y="101985"/>
                  </a:moveTo>
                  <a:lnTo>
                    <a:pt x="0" y="149336"/>
                  </a:lnTo>
                  <a:lnTo>
                    <a:pt x="13529" y="205841"/>
                  </a:lnTo>
                  <a:lnTo>
                    <a:pt x="35471" y="244922"/>
                  </a:lnTo>
                  <a:lnTo>
                    <a:pt x="46301" y="252494"/>
                  </a:lnTo>
                  <a:lnTo>
                    <a:pt x="73437" y="260907"/>
                  </a:lnTo>
                  <a:lnTo>
                    <a:pt x="85769" y="260319"/>
                  </a:lnTo>
                  <a:lnTo>
                    <a:pt x="107024" y="252114"/>
                  </a:lnTo>
                  <a:lnTo>
                    <a:pt x="134910" y="231575"/>
                  </a:lnTo>
                  <a:lnTo>
                    <a:pt x="154341" y="200791"/>
                  </a:lnTo>
                  <a:lnTo>
                    <a:pt x="178024" y="139800"/>
                  </a:lnTo>
                  <a:lnTo>
                    <a:pt x="187251" y="98087"/>
                  </a:lnTo>
                  <a:lnTo>
                    <a:pt x="186579" y="67688"/>
                  </a:lnTo>
                  <a:lnTo>
                    <a:pt x="176840" y="40020"/>
                  </a:lnTo>
                  <a:lnTo>
                    <a:pt x="159298" y="17340"/>
                  </a:lnTo>
                  <a:lnTo>
                    <a:pt x="148674" y="7327"/>
                  </a:lnTo>
                  <a:lnTo>
                    <a:pt x="137344" y="2068"/>
                  </a:lnTo>
                  <a:lnTo>
                    <a:pt x="113427" y="0"/>
                  </a:lnTo>
                  <a:lnTo>
                    <a:pt x="76084" y="13561"/>
                  </a:lnTo>
                  <a:lnTo>
                    <a:pt x="44882" y="42277"/>
                  </a:lnTo>
                  <a:lnTo>
                    <a:pt x="25485" y="76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3" name="42 Serbest Form"/>
          <p:cNvSpPr/>
          <p:nvPr/>
        </p:nvSpPr>
        <p:spPr>
          <a:xfrm>
            <a:off x="5832057" y="2710536"/>
            <a:ext cx="200337" cy="340008"/>
          </a:xfrm>
          <a:custGeom>
            <a:avLst/>
            <a:gdLst/>
            <a:ahLst/>
            <a:cxnLst/>
            <a:rect l="0" t="0" r="0" b="0"/>
            <a:pathLst>
              <a:path w="200337" h="340008">
                <a:moveTo>
                  <a:pt x="95997" y="0"/>
                </a:moveTo>
                <a:lnTo>
                  <a:pt x="66893" y="21762"/>
                </a:lnTo>
                <a:lnTo>
                  <a:pt x="42382" y="53643"/>
                </a:lnTo>
                <a:lnTo>
                  <a:pt x="20698" y="106244"/>
                </a:lnTo>
                <a:lnTo>
                  <a:pt x="10918" y="157961"/>
                </a:lnTo>
                <a:lnTo>
                  <a:pt x="4244" y="210568"/>
                </a:lnTo>
                <a:lnTo>
                  <a:pt x="0" y="239416"/>
                </a:lnTo>
                <a:lnTo>
                  <a:pt x="8812" y="292546"/>
                </a:lnTo>
                <a:lnTo>
                  <a:pt x="12389" y="305465"/>
                </a:lnTo>
                <a:lnTo>
                  <a:pt x="19020" y="315494"/>
                </a:lnTo>
                <a:lnTo>
                  <a:pt x="37715" y="330413"/>
                </a:lnTo>
                <a:lnTo>
                  <a:pt x="78885" y="340007"/>
                </a:lnTo>
                <a:lnTo>
                  <a:pt x="120187" y="336085"/>
                </a:lnTo>
                <a:lnTo>
                  <a:pt x="142615" y="325878"/>
                </a:lnTo>
                <a:lnTo>
                  <a:pt x="180087" y="296253"/>
                </a:lnTo>
                <a:lnTo>
                  <a:pt x="199412" y="264758"/>
                </a:lnTo>
                <a:lnTo>
                  <a:pt x="200336" y="254376"/>
                </a:lnTo>
                <a:lnTo>
                  <a:pt x="193812" y="235290"/>
                </a:lnTo>
                <a:lnTo>
                  <a:pt x="183860" y="230483"/>
                </a:lnTo>
                <a:lnTo>
                  <a:pt x="153924" y="228918"/>
                </a:lnTo>
                <a:lnTo>
                  <a:pt x="110801" y="235997"/>
                </a:lnTo>
                <a:lnTo>
                  <a:pt x="58177" y="261246"/>
                </a:lnTo>
                <a:lnTo>
                  <a:pt x="6799" y="29307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46" name="45 Grup"/>
          <p:cNvGrpSpPr/>
          <p:nvPr/>
        </p:nvGrpSpPr>
        <p:grpSpPr>
          <a:xfrm>
            <a:off x="5787887" y="3462380"/>
            <a:ext cx="317614" cy="338677"/>
            <a:chOff x="5787887" y="3462380"/>
            <a:chExt cx="317614" cy="338677"/>
          </a:xfrm>
        </p:grpSpPr>
        <p:sp>
          <p:nvSpPr>
            <p:cNvPr id="44" name="43 Serbest Form"/>
            <p:cNvSpPr/>
            <p:nvPr/>
          </p:nvSpPr>
          <p:spPr>
            <a:xfrm>
              <a:off x="5787887" y="3487827"/>
              <a:ext cx="63713" cy="267593"/>
            </a:xfrm>
            <a:custGeom>
              <a:avLst/>
              <a:gdLst/>
              <a:ahLst/>
              <a:cxnLst/>
              <a:rect l="0" t="0" r="0" b="0"/>
              <a:pathLst>
                <a:path w="63713" h="267593">
                  <a:moveTo>
                    <a:pt x="0" y="0"/>
                  </a:moveTo>
                  <a:lnTo>
                    <a:pt x="10086" y="45359"/>
                  </a:lnTo>
                  <a:lnTo>
                    <a:pt x="18982" y="100832"/>
                  </a:lnTo>
                  <a:lnTo>
                    <a:pt x="32957" y="154107"/>
                  </a:lnTo>
                  <a:lnTo>
                    <a:pt x="40961" y="213922"/>
                  </a:lnTo>
                  <a:lnTo>
                    <a:pt x="51779" y="246499"/>
                  </a:lnTo>
                  <a:lnTo>
                    <a:pt x="63712" y="2675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44 Serbest Form"/>
            <p:cNvSpPr/>
            <p:nvPr/>
          </p:nvSpPr>
          <p:spPr>
            <a:xfrm>
              <a:off x="5937440" y="3462380"/>
              <a:ext cx="168061" cy="338677"/>
            </a:xfrm>
            <a:custGeom>
              <a:avLst/>
              <a:gdLst/>
              <a:ahLst/>
              <a:cxnLst/>
              <a:rect l="0" t="0" r="0" b="0"/>
              <a:pathLst>
                <a:path w="168061" h="338677">
                  <a:moveTo>
                    <a:pt x="16098" y="89160"/>
                  </a:moveTo>
                  <a:lnTo>
                    <a:pt x="8548" y="126915"/>
                  </a:lnTo>
                  <a:lnTo>
                    <a:pt x="0" y="180979"/>
                  </a:lnTo>
                  <a:lnTo>
                    <a:pt x="3148" y="235295"/>
                  </a:lnTo>
                  <a:lnTo>
                    <a:pt x="14464" y="276874"/>
                  </a:lnTo>
                  <a:lnTo>
                    <a:pt x="50982" y="326009"/>
                  </a:lnTo>
                  <a:lnTo>
                    <a:pt x="75021" y="336009"/>
                  </a:lnTo>
                  <a:lnTo>
                    <a:pt x="89361" y="338676"/>
                  </a:lnTo>
                  <a:lnTo>
                    <a:pt x="100336" y="336206"/>
                  </a:lnTo>
                  <a:lnTo>
                    <a:pt x="109068" y="330312"/>
                  </a:lnTo>
                  <a:lnTo>
                    <a:pt x="140021" y="297099"/>
                  </a:lnTo>
                  <a:lnTo>
                    <a:pt x="158217" y="251453"/>
                  </a:lnTo>
                  <a:lnTo>
                    <a:pt x="165811" y="193093"/>
                  </a:lnTo>
                  <a:lnTo>
                    <a:pt x="168060" y="137732"/>
                  </a:lnTo>
                  <a:lnTo>
                    <a:pt x="161963" y="85460"/>
                  </a:lnTo>
                  <a:lnTo>
                    <a:pt x="145802" y="28650"/>
                  </a:lnTo>
                  <a:lnTo>
                    <a:pt x="132266" y="7521"/>
                  </a:lnTo>
                  <a:lnTo>
                    <a:pt x="123276" y="2170"/>
                  </a:lnTo>
                  <a:lnTo>
                    <a:pt x="101961" y="0"/>
                  </a:lnTo>
                  <a:lnTo>
                    <a:pt x="82104" y="7530"/>
                  </a:lnTo>
                  <a:lnTo>
                    <a:pt x="20480" y="59870"/>
                  </a:lnTo>
                  <a:lnTo>
                    <a:pt x="3356" y="764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7" name="46 Serbest Form"/>
          <p:cNvSpPr/>
          <p:nvPr/>
        </p:nvSpPr>
        <p:spPr>
          <a:xfrm>
            <a:off x="5313612" y="5836053"/>
            <a:ext cx="574502" cy="399062"/>
          </a:xfrm>
          <a:custGeom>
            <a:avLst/>
            <a:gdLst/>
            <a:ahLst/>
            <a:cxnLst/>
            <a:rect l="0" t="0" r="0" b="0"/>
            <a:pathLst>
              <a:path w="574502" h="399062">
                <a:moveTo>
                  <a:pt x="0" y="152910"/>
                </a:moveTo>
                <a:lnTo>
                  <a:pt x="51632" y="208317"/>
                </a:lnTo>
                <a:lnTo>
                  <a:pt x="78316" y="255726"/>
                </a:lnTo>
                <a:lnTo>
                  <a:pt x="105401" y="314902"/>
                </a:lnTo>
                <a:lnTo>
                  <a:pt x="161607" y="377813"/>
                </a:lnTo>
                <a:lnTo>
                  <a:pt x="193714" y="396684"/>
                </a:lnTo>
                <a:lnTo>
                  <a:pt x="217767" y="399061"/>
                </a:lnTo>
                <a:lnTo>
                  <a:pt x="241200" y="393982"/>
                </a:lnTo>
                <a:lnTo>
                  <a:pt x="261053" y="382286"/>
                </a:lnTo>
                <a:lnTo>
                  <a:pt x="307044" y="331359"/>
                </a:lnTo>
                <a:lnTo>
                  <a:pt x="344409" y="283340"/>
                </a:lnTo>
                <a:lnTo>
                  <a:pt x="391312" y="223928"/>
                </a:lnTo>
                <a:lnTo>
                  <a:pt x="435029" y="163792"/>
                </a:lnTo>
                <a:lnTo>
                  <a:pt x="484566" y="104089"/>
                </a:lnTo>
                <a:lnTo>
                  <a:pt x="541208" y="45275"/>
                </a:lnTo>
                <a:lnTo>
                  <a:pt x="574501" y="1610"/>
                </a:lnTo>
                <a:lnTo>
                  <a:pt x="573411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Özel</PresentationFormat>
  <Paragraphs>0</Paragraphs>
  <Slides>12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5" baseType="lpstr">
      <vt:lpstr>Arial</vt:lpstr>
      <vt:lpstr>Calibri</vt:lpstr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MAT_RAG</dc:creator>
  <cp:lastModifiedBy>MAT_RAG</cp:lastModifiedBy>
  <cp:revision>1</cp:revision>
  <dcterms:created xsi:type="dcterms:W3CDTF">2012-12-31T08:11:43Z</dcterms:created>
  <dcterms:modified xsi:type="dcterms:W3CDTF">2012-12-31T08:12:18Z</dcterms:modified>
</cp:coreProperties>
</file>