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6AC46-C2DE-46F4-8C94-958054A7849C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31F4B-1B85-4019-88CF-6E7FB8B8824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" y="139700"/>
            <a:ext cx="6392798" cy="60700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3558962" y="4391324"/>
            <a:ext cx="362729" cy="510000"/>
          </a:xfrm>
          <a:custGeom>
            <a:avLst/>
            <a:gdLst/>
            <a:ahLst/>
            <a:cxnLst/>
            <a:rect l="0" t="0" r="0" b="0"/>
            <a:pathLst>
              <a:path w="362729" h="510000">
                <a:moveTo>
                  <a:pt x="161840" y="157739"/>
                </a:moveTo>
                <a:lnTo>
                  <a:pt x="155076" y="110387"/>
                </a:lnTo>
                <a:lnTo>
                  <a:pt x="148836" y="95023"/>
                </a:lnTo>
                <a:lnTo>
                  <a:pt x="130575" y="74176"/>
                </a:lnTo>
                <a:lnTo>
                  <a:pt x="119759" y="69466"/>
                </a:lnTo>
                <a:lnTo>
                  <a:pt x="96415" y="68009"/>
                </a:lnTo>
                <a:lnTo>
                  <a:pt x="75658" y="75856"/>
                </a:lnTo>
                <a:lnTo>
                  <a:pt x="66157" y="81913"/>
                </a:lnTo>
                <a:lnTo>
                  <a:pt x="51826" y="99969"/>
                </a:lnTo>
                <a:lnTo>
                  <a:pt x="26535" y="158521"/>
                </a:lnTo>
                <a:lnTo>
                  <a:pt x="9052" y="212639"/>
                </a:lnTo>
                <a:lnTo>
                  <a:pt x="0" y="260843"/>
                </a:lnTo>
                <a:lnTo>
                  <a:pt x="1093" y="307218"/>
                </a:lnTo>
                <a:lnTo>
                  <a:pt x="14147" y="360941"/>
                </a:lnTo>
                <a:lnTo>
                  <a:pt x="31775" y="411039"/>
                </a:lnTo>
                <a:lnTo>
                  <a:pt x="54556" y="440603"/>
                </a:lnTo>
                <a:lnTo>
                  <a:pt x="87577" y="465881"/>
                </a:lnTo>
                <a:lnTo>
                  <a:pt x="142622" y="499242"/>
                </a:lnTo>
                <a:lnTo>
                  <a:pt x="168401" y="507735"/>
                </a:lnTo>
                <a:lnTo>
                  <a:pt x="183204" y="509999"/>
                </a:lnTo>
                <a:lnTo>
                  <a:pt x="210979" y="504964"/>
                </a:lnTo>
                <a:lnTo>
                  <a:pt x="246719" y="486210"/>
                </a:lnTo>
                <a:lnTo>
                  <a:pt x="284164" y="454504"/>
                </a:lnTo>
                <a:lnTo>
                  <a:pt x="303485" y="422648"/>
                </a:lnTo>
                <a:lnTo>
                  <a:pt x="327127" y="361266"/>
                </a:lnTo>
                <a:lnTo>
                  <a:pt x="344410" y="310579"/>
                </a:lnTo>
                <a:lnTo>
                  <a:pt x="352701" y="250908"/>
                </a:lnTo>
                <a:lnTo>
                  <a:pt x="362728" y="192976"/>
                </a:lnTo>
                <a:lnTo>
                  <a:pt x="361559" y="162073"/>
                </a:lnTo>
                <a:lnTo>
                  <a:pt x="337735" y="107625"/>
                </a:lnTo>
                <a:lnTo>
                  <a:pt x="289046" y="44250"/>
                </a:lnTo>
                <a:lnTo>
                  <a:pt x="270762" y="28013"/>
                </a:lnTo>
                <a:lnTo>
                  <a:pt x="212052" y="1397"/>
                </a:lnTo>
                <a:lnTo>
                  <a:pt x="186988" y="0"/>
                </a:lnTo>
                <a:lnTo>
                  <a:pt x="136288" y="10640"/>
                </a:lnTo>
                <a:lnTo>
                  <a:pt x="83961" y="36830"/>
                </a:lnTo>
                <a:lnTo>
                  <a:pt x="72643" y="43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00" y="101600"/>
            <a:ext cx="4779517" cy="695947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1731980" y="879230"/>
            <a:ext cx="90194" cy="445988"/>
            <a:chOff x="1731980" y="879230"/>
            <a:chExt cx="90194" cy="445988"/>
          </a:xfrm>
        </p:grpSpPr>
        <p:sp>
          <p:nvSpPr>
            <p:cNvPr id="4" name="3 Serbest Form"/>
            <p:cNvSpPr/>
            <p:nvPr/>
          </p:nvSpPr>
          <p:spPr>
            <a:xfrm>
              <a:off x="1771204" y="879230"/>
              <a:ext cx="12743" cy="445988"/>
            </a:xfrm>
            <a:custGeom>
              <a:avLst/>
              <a:gdLst/>
              <a:ahLst/>
              <a:cxnLst/>
              <a:rect l="0" t="0" r="0" b="0"/>
              <a:pathLst>
                <a:path w="12743" h="445988">
                  <a:moveTo>
                    <a:pt x="0" y="0"/>
                  </a:moveTo>
                  <a:lnTo>
                    <a:pt x="0" y="47352"/>
                  </a:lnTo>
                  <a:lnTo>
                    <a:pt x="6764" y="103857"/>
                  </a:lnTo>
                  <a:lnTo>
                    <a:pt x="10971" y="156467"/>
                  </a:lnTo>
                  <a:lnTo>
                    <a:pt x="12217" y="207923"/>
                  </a:lnTo>
                  <a:lnTo>
                    <a:pt x="5822" y="259037"/>
                  </a:lnTo>
                  <a:lnTo>
                    <a:pt x="1725" y="310049"/>
                  </a:lnTo>
                  <a:lnTo>
                    <a:pt x="511" y="361032"/>
                  </a:lnTo>
                  <a:lnTo>
                    <a:pt x="8858" y="415991"/>
                  </a:lnTo>
                  <a:lnTo>
                    <a:pt x="12742" y="44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731980" y="891973"/>
              <a:ext cx="90194" cy="101941"/>
            </a:xfrm>
            <a:custGeom>
              <a:avLst/>
              <a:gdLst/>
              <a:ahLst/>
              <a:cxnLst/>
              <a:rect l="0" t="0" r="0" b="0"/>
              <a:pathLst>
                <a:path w="90194" h="101941">
                  <a:moveTo>
                    <a:pt x="26481" y="0"/>
                  </a:moveTo>
                  <a:lnTo>
                    <a:pt x="6187" y="54116"/>
                  </a:lnTo>
                  <a:lnTo>
                    <a:pt x="0" y="69358"/>
                  </a:lnTo>
                  <a:lnTo>
                    <a:pt x="7564" y="44534"/>
                  </a:lnTo>
                  <a:lnTo>
                    <a:pt x="25438" y="17600"/>
                  </a:lnTo>
                  <a:lnTo>
                    <a:pt x="31449" y="15981"/>
                  </a:lnTo>
                  <a:lnTo>
                    <a:pt x="36872" y="19149"/>
                  </a:lnTo>
                  <a:lnTo>
                    <a:pt x="46674" y="33995"/>
                  </a:lnTo>
                  <a:lnTo>
                    <a:pt x="68278" y="74360"/>
                  </a:lnTo>
                  <a:lnTo>
                    <a:pt x="90193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" name="6 Serbest Form"/>
          <p:cNvSpPr/>
          <p:nvPr/>
        </p:nvSpPr>
        <p:spPr>
          <a:xfrm>
            <a:off x="3198361" y="1261504"/>
            <a:ext cx="407760" cy="38229"/>
          </a:xfrm>
          <a:custGeom>
            <a:avLst/>
            <a:gdLst/>
            <a:ahLst/>
            <a:cxnLst/>
            <a:rect l="0" t="0" r="0" b="0"/>
            <a:pathLst>
              <a:path w="407760" h="38229">
                <a:moveTo>
                  <a:pt x="0" y="38228"/>
                </a:moveTo>
                <a:lnTo>
                  <a:pt x="49082" y="34452"/>
                </a:lnTo>
                <a:lnTo>
                  <a:pt x="87938" y="31463"/>
                </a:lnTo>
                <a:lnTo>
                  <a:pt x="146215" y="24367"/>
                </a:lnTo>
                <a:lnTo>
                  <a:pt x="190993" y="17909"/>
                </a:lnTo>
                <a:lnTo>
                  <a:pt x="248042" y="14274"/>
                </a:lnTo>
                <a:lnTo>
                  <a:pt x="300813" y="13197"/>
                </a:lnTo>
                <a:lnTo>
                  <a:pt x="350901" y="11462"/>
                </a:lnTo>
                <a:lnTo>
                  <a:pt x="40775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0" name="9 Grup"/>
          <p:cNvGrpSpPr/>
          <p:nvPr/>
        </p:nvGrpSpPr>
        <p:grpSpPr>
          <a:xfrm>
            <a:off x="785040" y="1932254"/>
            <a:ext cx="106934" cy="476074"/>
            <a:chOff x="785040" y="1932254"/>
            <a:chExt cx="106934" cy="476074"/>
          </a:xfrm>
        </p:grpSpPr>
        <p:sp>
          <p:nvSpPr>
            <p:cNvPr id="8" name="7 Serbest Form"/>
            <p:cNvSpPr/>
            <p:nvPr/>
          </p:nvSpPr>
          <p:spPr>
            <a:xfrm>
              <a:off x="828260" y="1962341"/>
              <a:ext cx="12698" cy="445987"/>
            </a:xfrm>
            <a:custGeom>
              <a:avLst/>
              <a:gdLst/>
              <a:ahLst/>
              <a:cxnLst/>
              <a:rect l="0" t="0" r="0" b="0"/>
              <a:pathLst>
                <a:path w="12698" h="445987">
                  <a:moveTo>
                    <a:pt x="0" y="0"/>
                  </a:moveTo>
                  <a:lnTo>
                    <a:pt x="10086" y="45359"/>
                  </a:lnTo>
                  <a:lnTo>
                    <a:pt x="12218" y="107596"/>
                  </a:lnTo>
                  <a:lnTo>
                    <a:pt x="12587" y="157574"/>
                  </a:lnTo>
                  <a:lnTo>
                    <a:pt x="12697" y="208250"/>
                  </a:lnTo>
                  <a:lnTo>
                    <a:pt x="3977" y="267354"/>
                  </a:lnTo>
                  <a:lnTo>
                    <a:pt x="1179" y="315502"/>
                  </a:lnTo>
                  <a:lnTo>
                    <a:pt x="349" y="365636"/>
                  </a:lnTo>
                  <a:lnTo>
                    <a:pt x="69" y="421987"/>
                  </a:lnTo>
                  <a:lnTo>
                    <a:pt x="0" y="445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785040" y="1932254"/>
              <a:ext cx="106934" cy="101401"/>
            </a:xfrm>
            <a:custGeom>
              <a:avLst/>
              <a:gdLst/>
              <a:ahLst/>
              <a:cxnLst/>
              <a:rect l="0" t="0" r="0" b="0"/>
              <a:pathLst>
                <a:path w="106934" h="101401">
                  <a:moveTo>
                    <a:pt x="17735" y="42829"/>
                  </a:moveTo>
                  <a:lnTo>
                    <a:pt x="0" y="96036"/>
                  </a:lnTo>
                  <a:lnTo>
                    <a:pt x="248" y="100954"/>
                  </a:lnTo>
                  <a:lnTo>
                    <a:pt x="3246" y="101400"/>
                  </a:lnTo>
                  <a:lnTo>
                    <a:pt x="8076" y="98867"/>
                  </a:lnTo>
                  <a:lnTo>
                    <a:pt x="17218" y="84725"/>
                  </a:lnTo>
                  <a:lnTo>
                    <a:pt x="40321" y="28892"/>
                  </a:lnTo>
                  <a:lnTo>
                    <a:pt x="54202" y="4071"/>
                  </a:lnTo>
                  <a:lnTo>
                    <a:pt x="60452" y="0"/>
                  </a:lnTo>
                  <a:lnTo>
                    <a:pt x="66035" y="1534"/>
                  </a:lnTo>
                  <a:lnTo>
                    <a:pt x="76014" y="14565"/>
                  </a:lnTo>
                  <a:lnTo>
                    <a:pt x="106933" y="68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1" name="10 Serbest Form"/>
          <p:cNvSpPr/>
          <p:nvPr/>
        </p:nvSpPr>
        <p:spPr>
          <a:xfrm>
            <a:off x="-12742" y="4834433"/>
            <a:ext cx="393675" cy="639521"/>
          </a:xfrm>
          <a:custGeom>
            <a:avLst/>
            <a:gdLst/>
            <a:ahLst/>
            <a:cxnLst/>
            <a:rect l="0" t="0" r="0" b="0"/>
            <a:pathLst>
              <a:path w="393675" h="639521">
                <a:moveTo>
                  <a:pt x="114681" y="122389"/>
                </a:moveTo>
                <a:lnTo>
                  <a:pt x="94388" y="102095"/>
                </a:lnTo>
                <a:lnTo>
                  <a:pt x="84162" y="98949"/>
                </a:lnTo>
                <a:lnTo>
                  <a:pt x="61474" y="103005"/>
                </a:lnTo>
                <a:lnTo>
                  <a:pt x="41008" y="118021"/>
                </a:lnTo>
                <a:lnTo>
                  <a:pt x="23888" y="138854"/>
                </a:lnTo>
                <a:lnTo>
                  <a:pt x="11561" y="162271"/>
                </a:lnTo>
                <a:lnTo>
                  <a:pt x="2284" y="222087"/>
                </a:lnTo>
                <a:lnTo>
                  <a:pt x="2093" y="271646"/>
                </a:lnTo>
                <a:lnTo>
                  <a:pt x="8958" y="323613"/>
                </a:lnTo>
                <a:lnTo>
                  <a:pt x="13036" y="380385"/>
                </a:lnTo>
                <a:lnTo>
                  <a:pt x="26381" y="442831"/>
                </a:lnTo>
                <a:lnTo>
                  <a:pt x="42268" y="492478"/>
                </a:lnTo>
                <a:lnTo>
                  <a:pt x="73005" y="553226"/>
                </a:lnTo>
                <a:lnTo>
                  <a:pt x="107760" y="604712"/>
                </a:lnTo>
                <a:lnTo>
                  <a:pt x="130011" y="625112"/>
                </a:lnTo>
                <a:lnTo>
                  <a:pt x="157834" y="636067"/>
                </a:lnTo>
                <a:lnTo>
                  <a:pt x="187662" y="639520"/>
                </a:lnTo>
                <a:lnTo>
                  <a:pt x="215077" y="636335"/>
                </a:lnTo>
                <a:lnTo>
                  <a:pt x="254391" y="619818"/>
                </a:lnTo>
                <a:lnTo>
                  <a:pt x="313527" y="572292"/>
                </a:lnTo>
                <a:lnTo>
                  <a:pt x="346722" y="519648"/>
                </a:lnTo>
                <a:lnTo>
                  <a:pt x="368381" y="463103"/>
                </a:lnTo>
                <a:lnTo>
                  <a:pt x="378157" y="414479"/>
                </a:lnTo>
                <a:lnTo>
                  <a:pt x="388225" y="354076"/>
                </a:lnTo>
                <a:lnTo>
                  <a:pt x="393674" y="291070"/>
                </a:lnTo>
                <a:lnTo>
                  <a:pt x="390975" y="227864"/>
                </a:lnTo>
                <a:lnTo>
                  <a:pt x="377301" y="187149"/>
                </a:lnTo>
                <a:lnTo>
                  <a:pt x="347311" y="142103"/>
                </a:lnTo>
                <a:lnTo>
                  <a:pt x="288771" y="80074"/>
                </a:lnTo>
                <a:lnTo>
                  <a:pt x="227681" y="28958"/>
                </a:lnTo>
                <a:lnTo>
                  <a:pt x="189222" y="6295"/>
                </a:lnTo>
                <a:lnTo>
                  <a:pt x="158665" y="0"/>
                </a:lnTo>
                <a:lnTo>
                  <a:pt x="116387" y="3221"/>
                </a:lnTo>
                <a:lnTo>
                  <a:pt x="93730" y="13264"/>
                </a:lnTo>
                <a:lnTo>
                  <a:pt x="39977" y="43573"/>
                </a:lnTo>
                <a:lnTo>
                  <a:pt x="25790" y="63290"/>
                </a:lnTo>
                <a:lnTo>
                  <a:pt x="9844" y="105036"/>
                </a:lnTo>
                <a:lnTo>
                  <a:pt x="2917" y="160037"/>
                </a:lnTo>
                <a:lnTo>
                  <a:pt x="864" y="214404"/>
                </a:lnTo>
                <a:lnTo>
                  <a:pt x="256" y="273145"/>
                </a:lnTo>
                <a:lnTo>
                  <a:pt x="0" y="3135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38100"/>
            <a:ext cx="7680832" cy="41088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5844327" y="1177708"/>
            <a:ext cx="251331" cy="228855"/>
            <a:chOff x="5844327" y="1177708"/>
            <a:chExt cx="251331" cy="228855"/>
          </a:xfrm>
        </p:grpSpPr>
        <p:sp>
          <p:nvSpPr>
            <p:cNvPr id="4" name="3 Serbest Form"/>
            <p:cNvSpPr/>
            <p:nvPr/>
          </p:nvSpPr>
          <p:spPr>
            <a:xfrm>
              <a:off x="5844327" y="1236570"/>
              <a:ext cx="251331" cy="169993"/>
            </a:xfrm>
            <a:custGeom>
              <a:avLst/>
              <a:gdLst/>
              <a:ahLst/>
              <a:cxnLst/>
              <a:rect l="0" t="0" r="0" b="0"/>
              <a:pathLst>
                <a:path w="251331" h="169993">
                  <a:moveTo>
                    <a:pt x="29953" y="24934"/>
                  </a:moveTo>
                  <a:lnTo>
                    <a:pt x="12217" y="78142"/>
                  </a:lnTo>
                  <a:lnTo>
                    <a:pt x="0" y="114795"/>
                  </a:lnTo>
                  <a:lnTo>
                    <a:pt x="1490" y="124485"/>
                  </a:lnTo>
                  <a:lnTo>
                    <a:pt x="6730" y="132360"/>
                  </a:lnTo>
                  <a:lnTo>
                    <a:pt x="14471" y="139027"/>
                  </a:lnTo>
                  <a:lnTo>
                    <a:pt x="38175" y="146434"/>
                  </a:lnTo>
                  <a:lnTo>
                    <a:pt x="99538" y="151189"/>
                  </a:lnTo>
                  <a:lnTo>
                    <a:pt x="156021" y="162301"/>
                  </a:lnTo>
                  <a:lnTo>
                    <a:pt x="182260" y="169992"/>
                  </a:lnTo>
                  <a:lnTo>
                    <a:pt x="193788" y="169778"/>
                  </a:lnTo>
                  <a:lnTo>
                    <a:pt x="214147" y="161989"/>
                  </a:lnTo>
                  <a:lnTo>
                    <a:pt x="228860" y="145312"/>
                  </a:lnTo>
                  <a:lnTo>
                    <a:pt x="249840" y="99997"/>
                  </a:lnTo>
                  <a:lnTo>
                    <a:pt x="251330" y="71510"/>
                  </a:lnTo>
                  <a:lnTo>
                    <a:pt x="249745" y="55985"/>
                  </a:lnTo>
                  <a:lnTo>
                    <a:pt x="236658" y="31184"/>
                  </a:lnTo>
                  <a:lnTo>
                    <a:pt x="227222" y="20606"/>
                  </a:lnTo>
                  <a:lnTo>
                    <a:pt x="201634" y="8852"/>
                  </a:lnTo>
                  <a:lnTo>
                    <a:pt x="139062" y="1307"/>
                  </a:lnTo>
                  <a:lnTo>
                    <a:pt x="89025" y="0"/>
                  </a:lnTo>
                  <a:lnTo>
                    <a:pt x="29604" y="9608"/>
                  </a:lnTo>
                  <a:lnTo>
                    <a:pt x="17211" y="12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5925250" y="1177708"/>
              <a:ext cx="91598" cy="96540"/>
            </a:xfrm>
            <a:custGeom>
              <a:avLst/>
              <a:gdLst/>
              <a:ahLst/>
              <a:cxnLst/>
              <a:rect l="0" t="0" r="0" b="0"/>
              <a:pathLst>
                <a:path w="91598" h="96540">
                  <a:moveTo>
                    <a:pt x="0" y="7342"/>
                  </a:moveTo>
                  <a:lnTo>
                    <a:pt x="39277" y="0"/>
                  </a:lnTo>
                  <a:lnTo>
                    <a:pt x="64179" y="3135"/>
                  </a:lnTo>
                  <a:lnTo>
                    <a:pt x="73934" y="8785"/>
                  </a:lnTo>
                  <a:lnTo>
                    <a:pt x="88549" y="26389"/>
                  </a:lnTo>
                  <a:lnTo>
                    <a:pt x="91597" y="37030"/>
                  </a:lnTo>
                  <a:lnTo>
                    <a:pt x="91208" y="60180"/>
                  </a:lnTo>
                  <a:lnTo>
                    <a:pt x="86290" y="69468"/>
                  </a:lnTo>
                  <a:lnTo>
                    <a:pt x="69499" y="83563"/>
                  </a:lnTo>
                  <a:lnTo>
                    <a:pt x="38228" y="96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2" name="11 Grup"/>
          <p:cNvGrpSpPr/>
          <p:nvPr/>
        </p:nvGrpSpPr>
        <p:grpSpPr>
          <a:xfrm>
            <a:off x="5945936" y="238694"/>
            <a:ext cx="446138" cy="640537"/>
            <a:chOff x="5945936" y="238694"/>
            <a:chExt cx="446138" cy="640537"/>
          </a:xfrm>
        </p:grpSpPr>
        <p:sp>
          <p:nvSpPr>
            <p:cNvPr id="7" name="6 Serbest Form"/>
            <p:cNvSpPr/>
            <p:nvPr/>
          </p:nvSpPr>
          <p:spPr>
            <a:xfrm>
              <a:off x="5945936" y="610436"/>
              <a:ext cx="132225" cy="166855"/>
            </a:xfrm>
            <a:custGeom>
              <a:avLst/>
              <a:gdLst/>
              <a:ahLst/>
              <a:cxnLst/>
              <a:rect l="0" t="0" r="0" b="0"/>
              <a:pathLst>
                <a:path w="132225" h="166855">
                  <a:moveTo>
                    <a:pt x="30284" y="52172"/>
                  </a:moveTo>
                  <a:lnTo>
                    <a:pt x="60803" y="15728"/>
                  </a:lnTo>
                  <a:lnTo>
                    <a:pt x="83491" y="1523"/>
                  </a:lnTo>
                  <a:lnTo>
                    <a:pt x="94072" y="0"/>
                  </a:lnTo>
                  <a:lnTo>
                    <a:pt x="113380" y="5859"/>
                  </a:lnTo>
                  <a:lnTo>
                    <a:pt x="116829" y="12802"/>
                  </a:lnTo>
                  <a:lnTo>
                    <a:pt x="116298" y="21678"/>
                  </a:lnTo>
                  <a:lnTo>
                    <a:pt x="108156" y="41451"/>
                  </a:lnTo>
                  <a:lnTo>
                    <a:pt x="62227" y="103209"/>
                  </a:lnTo>
                  <a:lnTo>
                    <a:pt x="28422" y="130220"/>
                  </a:lnTo>
                  <a:lnTo>
                    <a:pt x="0" y="144988"/>
                  </a:lnTo>
                  <a:lnTo>
                    <a:pt x="1600" y="145197"/>
                  </a:lnTo>
                  <a:lnTo>
                    <a:pt x="6914" y="143921"/>
                  </a:lnTo>
                  <a:lnTo>
                    <a:pt x="57725" y="155567"/>
                  </a:lnTo>
                  <a:lnTo>
                    <a:pt x="94576" y="163510"/>
                  </a:lnTo>
                  <a:lnTo>
                    <a:pt x="132224" y="166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6167357" y="611638"/>
              <a:ext cx="59198" cy="267593"/>
            </a:xfrm>
            <a:custGeom>
              <a:avLst/>
              <a:gdLst/>
              <a:ahLst/>
              <a:cxnLst/>
              <a:rect l="0" t="0" r="0" b="0"/>
              <a:pathLst>
                <a:path w="59198" h="267593">
                  <a:moveTo>
                    <a:pt x="0" y="0"/>
                  </a:moveTo>
                  <a:lnTo>
                    <a:pt x="40588" y="13529"/>
                  </a:lnTo>
                  <a:lnTo>
                    <a:pt x="51127" y="23178"/>
                  </a:lnTo>
                  <a:lnTo>
                    <a:pt x="56738" y="35274"/>
                  </a:lnTo>
                  <a:lnTo>
                    <a:pt x="59197" y="62400"/>
                  </a:lnTo>
                  <a:lnTo>
                    <a:pt x="49239" y="118199"/>
                  </a:lnTo>
                  <a:lnTo>
                    <a:pt x="33638" y="176572"/>
                  </a:lnTo>
                  <a:lnTo>
                    <a:pt x="12698" y="238092"/>
                  </a:lnTo>
                  <a:lnTo>
                    <a:pt x="0" y="26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6141872" y="726321"/>
              <a:ext cx="191138" cy="38228"/>
            </a:xfrm>
            <a:custGeom>
              <a:avLst/>
              <a:gdLst/>
              <a:ahLst/>
              <a:cxnLst/>
              <a:rect l="0" t="0" r="0" b="0"/>
              <a:pathLst>
                <a:path w="191138" h="38228">
                  <a:moveTo>
                    <a:pt x="0" y="38227"/>
                  </a:moveTo>
                  <a:lnTo>
                    <a:pt x="49083" y="26900"/>
                  </a:lnTo>
                  <a:lnTo>
                    <a:pt x="87939" y="17933"/>
                  </a:lnTo>
                  <a:lnTo>
                    <a:pt x="138664" y="7970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6081021" y="238694"/>
              <a:ext cx="226705" cy="240494"/>
            </a:xfrm>
            <a:custGeom>
              <a:avLst/>
              <a:gdLst/>
              <a:ahLst/>
              <a:cxnLst/>
              <a:rect l="0" t="0" r="0" b="0"/>
              <a:pathLst>
                <a:path w="226705" h="240494">
                  <a:moveTo>
                    <a:pt x="48109" y="67125"/>
                  </a:moveTo>
                  <a:lnTo>
                    <a:pt x="21051" y="73889"/>
                  </a:lnTo>
                  <a:lnTo>
                    <a:pt x="14496" y="81545"/>
                  </a:lnTo>
                  <a:lnTo>
                    <a:pt x="11542" y="92313"/>
                  </a:lnTo>
                  <a:lnTo>
                    <a:pt x="10989" y="105154"/>
                  </a:lnTo>
                  <a:lnTo>
                    <a:pt x="14867" y="115131"/>
                  </a:lnTo>
                  <a:lnTo>
                    <a:pt x="73513" y="169513"/>
                  </a:lnTo>
                  <a:lnTo>
                    <a:pt x="82035" y="177858"/>
                  </a:lnTo>
                  <a:lnTo>
                    <a:pt x="84884" y="186254"/>
                  </a:lnTo>
                  <a:lnTo>
                    <a:pt x="83953" y="194682"/>
                  </a:lnTo>
                  <a:lnTo>
                    <a:pt x="80500" y="203133"/>
                  </a:lnTo>
                  <a:lnTo>
                    <a:pt x="55347" y="228556"/>
                  </a:lnTo>
                  <a:lnTo>
                    <a:pt x="29144" y="237980"/>
                  </a:lnTo>
                  <a:lnTo>
                    <a:pt x="14228" y="240493"/>
                  </a:lnTo>
                  <a:lnTo>
                    <a:pt x="5700" y="236505"/>
                  </a:lnTo>
                  <a:lnTo>
                    <a:pt x="1430" y="228183"/>
                  </a:lnTo>
                  <a:lnTo>
                    <a:pt x="0" y="216972"/>
                  </a:lnTo>
                  <a:lnTo>
                    <a:pt x="5961" y="196964"/>
                  </a:lnTo>
                  <a:lnTo>
                    <a:pt x="19466" y="178633"/>
                  </a:lnTo>
                  <a:lnTo>
                    <a:pt x="50948" y="153809"/>
                  </a:lnTo>
                  <a:lnTo>
                    <a:pt x="112195" y="127377"/>
                  </a:lnTo>
                  <a:lnTo>
                    <a:pt x="175583" y="101681"/>
                  </a:lnTo>
                  <a:lnTo>
                    <a:pt x="219749" y="70647"/>
                  </a:lnTo>
                  <a:lnTo>
                    <a:pt x="224832" y="60978"/>
                  </a:lnTo>
                  <a:lnTo>
                    <a:pt x="226704" y="38908"/>
                  </a:lnTo>
                  <a:lnTo>
                    <a:pt x="222390" y="29908"/>
                  </a:lnTo>
                  <a:lnTo>
                    <a:pt x="206269" y="16132"/>
                  </a:lnTo>
                  <a:lnTo>
                    <a:pt x="173314" y="417"/>
                  </a:lnTo>
                  <a:lnTo>
                    <a:pt x="161311" y="0"/>
                  </a:lnTo>
                  <a:lnTo>
                    <a:pt x="136649" y="7087"/>
                  </a:lnTo>
                  <a:lnTo>
                    <a:pt x="105649" y="26997"/>
                  </a:lnTo>
                  <a:lnTo>
                    <a:pt x="78529" y="57595"/>
                  </a:lnTo>
                  <a:lnTo>
                    <a:pt x="68708" y="77520"/>
                  </a:lnTo>
                  <a:lnTo>
                    <a:pt x="60851" y="105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6333009" y="255636"/>
              <a:ext cx="59065" cy="164866"/>
            </a:xfrm>
            <a:custGeom>
              <a:avLst/>
              <a:gdLst/>
              <a:ahLst/>
              <a:cxnLst/>
              <a:rect l="0" t="0" r="0" b="0"/>
              <a:pathLst>
                <a:path w="59065" h="164866">
                  <a:moveTo>
                    <a:pt x="0" y="75668"/>
                  </a:moveTo>
                  <a:lnTo>
                    <a:pt x="40588" y="14787"/>
                  </a:lnTo>
                  <a:lnTo>
                    <a:pt x="51128" y="2517"/>
                  </a:lnTo>
                  <a:lnTo>
                    <a:pt x="56738" y="0"/>
                  </a:lnTo>
                  <a:lnTo>
                    <a:pt x="59064" y="3985"/>
                  </a:lnTo>
                  <a:lnTo>
                    <a:pt x="57871" y="19740"/>
                  </a:lnTo>
                  <a:lnTo>
                    <a:pt x="41706" y="76693"/>
                  </a:lnTo>
                  <a:lnTo>
                    <a:pt x="21137" y="139515"/>
                  </a:lnTo>
                  <a:lnTo>
                    <a:pt x="12743" y="164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1" name="30 Grup"/>
          <p:cNvGrpSpPr/>
          <p:nvPr/>
        </p:nvGrpSpPr>
        <p:grpSpPr>
          <a:xfrm>
            <a:off x="2548880" y="4825412"/>
            <a:ext cx="3908293" cy="590568"/>
            <a:chOff x="2548880" y="4825412"/>
            <a:chExt cx="3908293" cy="590568"/>
          </a:xfrm>
        </p:grpSpPr>
        <p:sp>
          <p:nvSpPr>
            <p:cNvPr id="13" name="12 Serbest Form"/>
            <p:cNvSpPr/>
            <p:nvPr/>
          </p:nvSpPr>
          <p:spPr>
            <a:xfrm>
              <a:off x="2548880" y="4833896"/>
              <a:ext cx="176565" cy="393957"/>
            </a:xfrm>
            <a:custGeom>
              <a:avLst/>
              <a:gdLst/>
              <a:ahLst/>
              <a:cxnLst/>
              <a:rect l="0" t="0" r="0" b="0"/>
              <a:pathLst>
                <a:path w="176565" h="393957">
                  <a:moveTo>
                    <a:pt x="50584" y="122926"/>
                  </a:moveTo>
                  <a:lnTo>
                    <a:pt x="37055" y="82339"/>
                  </a:lnTo>
                  <a:lnTo>
                    <a:pt x="28822" y="73215"/>
                  </a:lnTo>
                  <a:lnTo>
                    <a:pt x="19086" y="69964"/>
                  </a:lnTo>
                  <a:lnTo>
                    <a:pt x="8348" y="70628"/>
                  </a:lnTo>
                  <a:lnTo>
                    <a:pt x="2605" y="75318"/>
                  </a:lnTo>
                  <a:lnTo>
                    <a:pt x="193" y="82693"/>
                  </a:lnTo>
                  <a:lnTo>
                    <a:pt x="0" y="91856"/>
                  </a:lnTo>
                  <a:lnTo>
                    <a:pt x="7337" y="109589"/>
                  </a:lnTo>
                  <a:lnTo>
                    <a:pt x="59531" y="169614"/>
                  </a:lnTo>
                  <a:lnTo>
                    <a:pt x="121060" y="227380"/>
                  </a:lnTo>
                  <a:lnTo>
                    <a:pt x="151177" y="288909"/>
                  </a:lnTo>
                  <a:lnTo>
                    <a:pt x="155874" y="301542"/>
                  </a:lnTo>
                  <a:lnTo>
                    <a:pt x="156173" y="312795"/>
                  </a:lnTo>
                  <a:lnTo>
                    <a:pt x="148955" y="332849"/>
                  </a:lnTo>
                  <a:lnTo>
                    <a:pt x="128970" y="360059"/>
                  </a:lnTo>
                  <a:lnTo>
                    <a:pt x="98351" y="379291"/>
                  </a:lnTo>
                  <a:lnTo>
                    <a:pt x="62378" y="393956"/>
                  </a:lnTo>
                  <a:lnTo>
                    <a:pt x="52783" y="392810"/>
                  </a:lnTo>
                  <a:lnTo>
                    <a:pt x="44971" y="387799"/>
                  </a:lnTo>
                  <a:lnTo>
                    <a:pt x="38347" y="380210"/>
                  </a:lnTo>
                  <a:lnTo>
                    <a:pt x="35347" y="370904"/>
                  </a:lnTo>
                  <a:lnTo>
                    <a:pt x="35789" y="349236"/>
                  </a:lnTo>
                  <a:lnTo>
                    <a:pt x="50763" y="313158"/>
                  </a:lnTo>
                  <a:lnTo>
                    <a:pt x="89395" y="260318"/>
                  </a:lnTo>
                  <a:lnTo>
                    <a:pt x="122606" y="199015"/>
                  </a:lnTo>
                  <a:lnTo>
                    <a:pt x="161554" y="135621"/>
                  </a:lnTo>
                  <a:lnTo>
                    <a:pt x="173133" y="90662"/>
                  </a:lnTo>
                  <a:lnTo>
                    <a:pt x="176564" y="41474"/>
                  </a:lnTo>
                  <a:lnTo>
                    <a:pt x="169816" y="15462"/>
                  </a:lnTo>
                  <a:lnTo>
                    <a:pt x="164052" y="4561"/>
                  </a:lnTo>
                  <a:lnTo>
                    <a:pt x="157378" y="125"/>
                  </a:lnTo>
                  <a:lnTo>
                    <a:pt x="150097" y="0"/>
                  </a:lnTo>
                  <a:lnTo>
                    <a:pt x="134455" y="7412"/>
                  </a:lnTo>
                  <a:lnTo>
                    <a:pt x="118065" y="20145"/>
                  </a:lnTo>
                  <a:lnTo>
                    <a:pt x="99682" y="49998"/>
                  </a:lnTo>
                  <a:lnTo>
                    <a:pt x="88812" y="110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828829" y="4825412"/>
              <a:ext cx="78043" cy="411746"/>
            </a:xfrm>
            <a:custGeom>
              <a:avLst/>
              <a:gdLst/>
              <a:ahLst/>
              <a:cxnLst/>
              <a:rect l="0" t="0" r="0" b="0"/>
              <a:pathLst>
                <a:path w="78043" h="411746">
                  <a:moveTo>
                    <a:pt x="0" y="105925"/>
                  </a:moveTo>
                  <a:lnTo>
                    <a:pt x="22653" y="60619"/>
                  </a:lnTo>
                  <a:lnTo>
                    <a:pt x="53959" y="6503"/>
                  </a:lnTo>
                  <a:lnTo>
                    <a:pt x="64289" y="0"/>
                  </a:lnTo>
                  <a:lnTo>
                    <a:pt x="72592" y="1329"/>
                  </a:lnTo>
                  <a:lnTo>
                    <a:pt x="76711" y="6462"/>
                  </a:lnTo>
                  <a:lnTo>
                    <a:pt x="78042" y="14131"/>
                  </a:lnTo>
                  <a:lnTo>
                    <a:pt x="76768" y="63724"/>
                  </a:lnTo>
                  <a:lnTo>
                    <a:pt x="76547" y="111513"/>
                  </a:lnTo>
                  <a:lnTo>
                    <a:pt x="69718" y="161540"/>
                  </a:lnTo>
                  <a:lnTo>
                    <a:pt x="65492" y="218995"/>
                  </a:lnTo>
                  <a:lnTo>
                    <a:pt x="64240" y="280853"/>
                  </a:lnTo>
                  <a:lnTo>
                    <a:pt x="63869" y="337251"/>
                  </a:lnTo>
                  <a:lnTo>
                    <a:pt x="63782" y="368725"/>
                  </a:lnTo>
                  <a:lnTo>
                    <a:pt x="63712" y="411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3058193" y="5109732"/>
              <a:ext cx="101941" cy="12743"/>
            </a:xfrm>
            <a:custGeom>
              <a:avLst/>
              <a:gdLst/>
              <a:ahLst/>
              <a:cxnLst/>
              <a:rect l="0" t="0" r="0" b="0"/>
              <a:pathLst>
                <a:path w="101941" h="12743">
                  <a:moveTo>
                    <a:pt x="0" y="0"/>
                  </a:moveTo>
                  <a:lnTo>
                    <a:pt x="55375" y="8757"/>
                  </a:lnTo>
                  <a:lnTo>
                    <a:pt x="101940" y="12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3160133" y="4982307"/>
              <a:ext cx="12744" cy="331306"/>
            </a:xfrm>
            <a:custGeom>
              <a:avLst/>
              <a:gdLst/>
              <a:ahLst/>
              <a:cxnLst/>
              <a:rect l="0" t="0" r="0" b="0"/>
              <a:pathLst>
                <a:path w="12744" h="331306">
                  <a:moveTo>
                    <a:pt x="12743" y="0"/>
                  </a:moveTo>
                  <a:lnTo>
                    <a:pt x="8967" y="49082"/>
                  </a:lnTo>
                  <a:lnTo>
                    <a:pt x="5978" y="87939"/>
                  </a:lnTo>
                  <a:lnTo>
                    <a:pt x="2657" y="149991"/>
                  </a:lnTo>
                  <a:lnTo>
                    <a:pt x="1181" y="199751"/>
                  </a:lnTo>
                  <a:lnTo>
                    <a:pt x="350" y="259604"/>
                  </a:lnTo>
                  <a:lnTo>
                    <a:pt x="70" y="315464"/>
                  </a:lnTo>
                  <a:lnTo>
                    <a:pt x="0" y="331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3354057" y="4917144"/>
              <a:ext cx="124639" cy="407378"/>
            </a:xfrm>
            <a:custGeom>
              <a:avLst/>
              <a:gdLst/>
              <a:ahLst/>
              <a:cxnLst/>
              <a:rect l="0" t="0" r="0" b="0"/>
              <a:pathLst>
                <a:path w="124639" h="407378">
                  <a:moveTo>
                    <a:pt x="9956" y="39678"/>
                  </a:moveTo>
                  <a:lnTo>
                    <a:pt x="16720" y="19384"/>
                  </a:lnTo>
                  <a:lnTo>
                    <a:pt x="46470" y="5646"/>
                  </a:lnTo>
                  <a:lnTo>
                    <a:pt x="68279" y="0"/>
                  </a:lnTo>
                  <a:lnTo>
                    <a:pt x="85649" y="484"/>
                  </a:lnTo>
                  <a:lnTo>
                    <a:pt x="112501" y="12348"/>
                  </a:lnTo>
                  <a:lnTo>
                    <a:pt x="119379" y="21458"/>
                  </a:lnTo>
                  <a:lnTo>
                    <a:pt x="122547" y="31779"/>
                  </a:lnTo>
                  <a:lnTo>
                    <a:pt x="124226" y="92391"/>
                  </a:lnTo>
                  <a:lnTo>
                    <a:pt x="114384" y="153604"/>
                  </a:lnTo>
                  <a:lnTo>
                    <a:pt x="102879" y="202117"/>
                  </a:lnTo>
                  <a:lnTo>
                    <a:pt x="82532" y="265472"/>
                  </a:lnTo>
                  <a:lnTo>
                    <a:pt x="51664" y="326072"/>
                  </a:lnTo>
                  <a:lnTo>
                    <a:pt x="9855" y="385502"/>
                  </a:lnTo>
                  <a:lnTo>
                    <a:pt x="1394" y="397652"/>
                  </a:lnTo>
                  <a:lnTo>
                    <a:pt x="0" y="404336"/>
                  </a:lnTo>
                  <a:lnTo>
                    <a:pt x="3319" y="407377"/>
                  </a:lnTo>
                  <a:lnTo>
                    <a:pt x="19749" y="406979"/>
                  </a:lnTo>
                  <a:lnTo>
                    <a:pt x="59423" y="401627"/>
                  </a:lnTo>
                  <a:lnTo>
                    <a:pt x="95876" y="404918"/>
                  </a:lnTo>
                  <a:lnTo>
                    <a:pt x="124638" y="396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606120" y="4905520"/>
              <a:ext cx="147943" cy="408093"/>
            </a:xfrm>
            <a:custGeom>
              <a:avLst/>
              <a:gdLst/>
              <a:ahLst/>
              <a:cxnLst/>
              <a:rect l="0" t="0" r="0" b="0"/>
              <a:pathLst>
                <a:path w="147943" h="408093">
                  <a:moveTo>
                    <a:pt x="0" y="89530"/>
                  </a:moveTo>
                  <a:lnTo>
                    <a:pt x="22653" y="51774"/>
                  </a:lnTo>
                  <a:lnTo>
                    <a:pt x="40587" y="21885"/>
                  </a:lnTo>
                  <a:lnTo>
                    <a:pt x="59622" y="6205"/>
                  </a:lnTo>
                  <a:lnTo>
                    <a:pt x="79391" y="0"/>
                  </a:lnTo>
                  <a:lnTo>
                    <a:pt x="99650" y="111"/>
                  </a:lnTo>
                  <a:lnTo>
                    <a:pt x="114571" y="4432"/>
                  </a:lnTo>
                  <a:lnTo>
                    <a:pt x="125935" y="11561"/>
                  </a:lnTo>
                  <a:lnTo>
                    <a:pt x="134927" y="20560"/>
                  </a:lnTo>
                  <a:lnTo>
                    <a:pt x="144917" y="49438"/>
                  </a:lnTo>
                  <a:lnTo>
                    <a:pt x="147942" y="83038"/>
                  </a:lnTo>
                  <a:lnTo>
                    <a:pt x="142122" y="142993"/>
                  </a:lnTo>
                  <a:lnTo>
                    <a:pt x="136971" y="192208"/>
                  </a:lnTo>
                  <a:lnTo>
                    <a:pt x="130253" y="246434"/>
                  </a:lnTo>
                  <a:lnTo>
                    <a:pt x="124487" y="303560"/>
                  </a:lnTo>
                  <a:lnTo>
                    <a:pt x="109854" y="366835"/>
                  </a:lnTo>
                  <a:lnTo>
                    <a:pt x="101940" y="408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3644347" y="5130238"/>
              <a:ext cx="216623" cy="30465"/>
            </a:xfrm>
            <a:custGeom>
              <a:avLst/>
              <a:gdLst/>
              <a:ahLst/>
              <a:cxnLst/>
              <a:rect l="0" t="0" r="0" b="0"/>
              <a:pathLst>
                <a:path w="216623" h="30465">
                  <a:moveTo>
                    <a:pt x="0" y="30464"/>
                  </a:moveTo>
                  <a:lnTo>
                    <a:pt x="27059" y="16935"/>
                  </a:lnTo>
                  <a:lnTo>
                    <a:pt x="78099" y="6517"/>
                  </a:lnTo>
                  <a:lnTo>
                    <a:pt x="138066" y="0"/>
                  </a:lnTo>
                  <a:lnTo>
                    <a:pt x="199847" y="3576"/>
                  </a:lnTo>
                  <a:lnTo>
                    <a:pt x="216622" y="4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4064849" y="5109732"/>
              <a:ext cx="191138" cy="12743"/>
            </a:xfrm>
            <a:custGeom>
              <a:avLst/>
              <a:gdLst/>
              <a:ahLst/>
              <a:cxnLst/>
              <a:rect l="0" t="0" r="0" b="0"/>
              <a:pathLst>
                <a:path w="191138" h="12743">
                  <a:moveTo>
                    <a:pt x="0" y="12742"/>
                  </a:moveTo>
                  <a:lnTo>
                    <a:pt x="52858" y="8967"/>
                  </a:lnTo>
                  <a:lnTo>
                    <a:pt x="94704" y="5978"/>
                  </a:lnTo>
                  <a:lnTo>
                    <a:pt x="144974" y="2657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4154046" y="4995050"/>
              <a:ext cx="12744" cy="293078"/>
            </a:xfrm>
            <a:custGeom>
              <a:avLst/>
              <a:gdLst/>
              <a:ahLst/>
              <a:cxnLst/>
              <a:rect l="0" t="0" r="0" b="0"/>
              <a:pathLst>
                <a:path w="12744" h="293078">
                  <a:moveTo>
                    <a:pt x="0" y="0"/>
                  </a:moveTo>
                  <a:lnTo>
                    <a:pt x="0" y="49082"/>
                  </a:lnTo>
                  <a:lnTo>
                    <a:pt x="0" y="87938"/>
                  </a:lnTo>
                  <a:lnTo>
                    <a:pt x="3776" y="142439"/>
                  </a:lnTo>
                  <a:lnTo>
                    <a:pt x="10086" y="200777"/>
                  </a:lnTo>
                  <a:lnTo>
                    <a:pt x="11956" y="250155"/>
                  </a:lnTo>
                  <a:lnTo>
                    <a:pt x="12743" y="29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4484293" y="4938783"/>
              <a:ext cx="140361" cy="477197"/>
            </a:xfrm>
            <a:custGeom>
              <a:avLst/>
              <a:gdLst/>
              <a:ahLst/>
              <a:cxnLst/>
              <a:rect l="0" t="0" r="0" b="0"/>
              <a:pathLst>
                <a:path w="140361" h="477197">
                  <a:moveTo>
                    <a:pt x="77513" y="30782"/>
                  </a:moveTo>
                  <a:lnTo>
                    <a:pt x="36925" y="3724"/>
                  </a:lnTo>
                  <a:lnTo>
                    <a:pt x="23553" y="0"/>
                  </a:lnTo>
                  <a:lnTo>
                    <a:pt x="13223" y="1766"/>
                  </a:lnTo>
                  <a:lnTo>
                    <a:pt x="4920" y="7190"/>
                  </a:lnTo>
                  <a:lnTo>
                    <a:pt x="801" y="16470"/>
                  </a:lnTo>
                  <a:lnTo>
                    <a:pt x="0" y="41883"/>
                  </a:lnTo>
                  <a:lnTo>
                    <a:pt x="7509" y="81265"/>
                  </a:lnTo>
                  <a:lnTo>
                    <a:pt x="25465" y="113071"/>
                  </a:lnTo>
                  <a:lnTo>
                    <a:pt x="34319" y="118205"/>
                  </a:lnTo>
                  <a:lnTo>
                    <a:pt x="55484" y="120134"/>
                  </a:lnTo>
                  <a:lnTo>
                    <a:pt x="62827" y="114419"/>
                  </a:lnTo>
                  <a:lnTo>
                    <a:pt x="70985" y="92967"/>
                  </a:lnTo>
                  <a:lnTo>
                    <a:pt x="77639" y="42960"/>
                  </a:lnTo>
                  <a:lnTo>
                    <a:pt x="80428" y="43148"/>
                  </a:lnTo>
                  <a:lnTo>
                    <a:pt x="83704" y="47521"/>
                  </a:lnTo>
                  <a:lnTo>
                    <a:pt x="103254" y="110559"/>
                  </a:lnTo>
                  <a:lnTo>
                    <a:pt x="112040" y="159191"/>
                  </a:lnTo>
                  <a:lnTo>
                    <a:pt x="121773" y="219596"/>
                  </a:lnTo>
                  <a:lnTo>
                    <a:pt x="128573" y="281187"/>
                  </a:lnTo>
                  <a:lnTo>
                    <a:pt x="138307" y="339499"/>
                  </a:lnTo>
                  <a:lnTo>
                    <a:pt x="140360" y="388429"/>
                  </a:lnTo>
                  <a:lnTo>
                    <a:pt x="134290" y="448936"/>
                  </a:lnTo>
                  <a:lnTo>
                    <a:pt x="128106" y="459629"/>
                  </a:lnTo>
                  <a:lnTo>
                    <a:pt x="109909" y="475286"/>
                  </a:lnTo>
                  <a:lnTo>
                    <a:pt x="99110" y="477196"/>
                  </a:lnTo>
                  <a:lnTo>
                    <a:pt x="75785" y="471767"/>
                  </a:lnTo>
                  <a:lnTo>
                    <a:pt x="38773" y="452791"/>
                  </a:lnTo>
                  <a:lnTo>
                    <a:pt x="21124" y="433547"/>
                  </a:lnTo>
                  <a:lnTo>
                    <a:pt x="7003" y="406385"/>
                  </a:lnTo>
                  <a:lnTo>
                    <a:pt x="1058" y="387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4829397" y="5144306"/>
              <a:ext cx="216623" cy="16397"/>
            </a:xfrm>
            <a:custGeom>
              <a:avLst/>
              <a:gdLst/>
              <a:ahLst/>
              <a:cxnLst/>
              <a:rect l="0" t="0" r="0" b="0"/>
              <a:pathLst>
                <a:path w="216623" h="16397">
                  <a:moveTo>
                    <a:pt x="0" y="16396"/>
                  </a:moveTo>
                  <a:lnTo>
                    <a:pt x="45307" y="8845"/>
                  </a:lnTo>
                  <a:lnTo>
                    <a:pt x="81174" y="2867"/>
                  </a:lnTo>
                  <a:lnTo>
                    <a:pt x="132354" y="0"/>
                  </a:lnTo>
                  <a:lnTo>
                    <a:pt x="181271" y="6347"/>
                  </a:lnTo>
                  <a:lnTo>
                    <a:pt x="216622" y="16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4956822" y="5046019"/>
              <a:ext cx="50971" cy="293078"/>
            </a:xfrm>
            <a:custGeom>
              <a:avLst/>
              <a:gdLst/>
              <a:ahLst/>
              <a:cxnLst/>
              <a:rect l="0" t="0" r="0" b="0"/>
              <a:pathLst>
                <a:path w="50971" h="293078">
                  <a:moveTo>
                    <a:pt x="0" y="0"/>
                  </a:moveTo>
                  <a:lnTo>
                    <a:pt x="7551" y="49083"/>
                  </a:lnTo>
                  <a:lnTo>
                    <a:pt x="13529" y="87940"/>
                  </a:lnTo>
                  <a:lnTo>
                    <a:pt x="20171" y="149991"/>
                  </a:lnTo>
                  <a:lnTo>
                    <a:pt x="24539" y="198335"/>
                  </a:lnTo>
                  <a:lnTo>
                    <a:pt x="34958" y="249432"/>
                  </a:lnTo>
                  <a:lnTo>
                    <a:pt x="47388" y="289647"/>
                  </a:lnTo>
                  <a:lnTo>
                    <a:pt x="50970" y="29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5122474" y="4889224"/>
              <a:ext cx="213969" cy="424389"/>
            </a:xfrm>
            <a:custGeom>
              <a:avLst/>
              <a:gdLst/>
              <a:ahLst/>
              <a:cxnLst/>
              <a:rect l="0" t="0" r="0" b="0"/>
              <a:pathLst>
                <a:path w="213969" h="424389">
                  <a:moveTo>
                    <a:pt x="0" y="54856"/>
                  </a:moveTo>
                  <a:lnTo>
                    <a:pt x="6765" y="21033"/>
                  </a:lnTo>
                  <a:lnTo>
                    <a:pt x="21500" y="11070"/>
                  </a:lnTo>
                  <a:lnTo>
                    <a:pt x="71852" y="0"/>
                  </a:lnTo>
                  <a:lnTo>
                    <a:pt x="110277" y="2630"/>
                  </a:lnTo>
                  <a:lnTo>
                    <a:pt x="124488" y="7296"/>
                  </a:lnTo>
                  <a:lnTo>
                    <a:pt x="133962" y="16070"/>
                  </a:lnTo>
                  <a:lnTo>
                    <a:pt x="144489" y="40921"/>
                  </a:lnTo>
                  <a:lnTo>
                    <a:pt x="151247" y="103021"/>
                  </a:lnTo>
                  <a:lnTo>
                    <a:pt x="156357" y="166047"/>
                  </a:lnTo>
                  <a:lnTo>
                    <a:pt x="170450" y="206732"/>
                  </a:lnTo>
                  <a:lnTo>
                    <a:pt x="193815" y="258531"/>
                  </a:lnTo>
                  <a:lnTo>
                    <a:pt x="210649" y="311081"/>
                  </a:lnTo>
                  <a:lnTo>
                    <a:pt x="213968" y="341937"/>
                  </a:lnTo>
                  <a:lnTo>
                    <a:pt x="210605" y="353846"/>
                  </a:lnTo>
                  <a:lnTo>
                    <a:pt x="204116" y="363201"/>
                  </a:lnTo>
                  <a:lnTo>
                    <a:pt x="185579" y="377372"/>
                  </a:lnTo>
                  <a:lnTo>
                    <a:pt x="126693" y="402552"/>
                  </a:lnTo>
                  <a:lnTo>
                    <a:pt x="63713" y="424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5517491" y="5109732"/>
              <a:ext cx="152911" cy="38228"/>
            </a:xfrm>
            <a:custGeom>
              <a:avLst/>
              <a:gdLst/>
              <a:ahLst/>
              <a:cxnLst/>
              <a:rect l="0" t="0" r="0" b="0"/>
              <a:pathLst>
                <a:path w="152911" h="38228">
                  <a:moveTo>
                    <a:pt x="0" y="38227"/>
                  </a:moveTo>
                  <a:lnTo>
                    <a:pt x="45307" y="23125"/>
                  </a:lnTo>
                  <a:lnTo>
                    <a:pt x="105086" y="4615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5517491" y="5224414"/>
              <a:ext cx="191138" cy="12744"/>
            </a:xfrm>
            <a:custGeom>
              <a:avLst/>
              <a:gdLst/>
              <a:ahLst/>
              <a:cxnLst/>
              <a:rect l="0" t="0" r="0" b="0"/>
              <a:pathLst>
                <a:path w="191138" h="12744">
                  <a:moveTo>
                    <a:pt x="0" y="12743"/>
                  </a:moveTo>
                  <a:lnTo>
                    <a:pt x="52858" y="8967"/>
                  </a:lnTo>
                  <a:lnTo>
                    <a:pt x="94704" y="5978"/>
                  </a:lnTo>
                  <a:lnTo>
                    <a:pt x="144974" y="2657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5899765" y="4905852"/>
              <a:ext cx="63714" cy="293078"/>
            </a:xfrm>
            <a:custGeom>
              <a:avLst/>
              <a:gdLst/>
              <a:ahLst/>
              <a:cxnLst/>
              <a:rect l="0" t="0" r="0" b="0"/>
              <a:pathLst>
                <a:path w="63714" h="293078">
                  <a:moveTo>
                    <a:pt x="0" y="0"/>
                  </a:moveTo>
                  <a:lnTo>
                    <a:pt x="20294" y="47352"/>
                  </a:lnTo>
                  <a:lnTo>
                    <a:pt x="39678" y="110622"/>
                  </a:lnTo>
                  <a:lnTo>
                    <a:pt x="47624" y="167438"/>
                  </a:lnTo>
                  <a:lnTo>
                    <a:pt x="59066" y="228616"/>
                  </a:lnTo>
                  <a:lnTo>
                    <a:pt x="62795" y="278666"/>
                  </a:lnTo>
                  <a:lnTo>
                    <a:pt x="63713" y="29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5988963" y="4908870"/>
              <a:ext cx="229365" cy="290060"/>
            </a:xfrm>
            <a:custGeom>
              <a:avLst/>
              <a:gdLst/>
              <a:ahLst/>
              <a:cxnLst/>
              <a:rect l="0" t="0" r="0" b="0"/>
              <a:pathLst>
                <a:path w="229365" h="290060">
                  <a:moveTo>
                    <a:pt x="0" y="47952"/>
                  </a:moveTo>
                  <a:lnTo>
                    <a:pt x="13528" y="27658"/>
                  </a:lnTo>
                  <a:lnTo>
                    <a:pt x="69293" y="1509"/>
                  </a:lnTo>
                  <a:lnTo>
                    <a:pt x="88671" y="0"/>
                  </a:lnTo>
                  <a:lnTo>
                    <a:pt x="121527" y="9650"/>
                  </a:lnTo>
                  <a:lnTo>
                    <a:pt x="131988" y="19586"/>
                  </a:lnTo>
                  <a:lnTo>
                    <a:pt x="143611" y="45727"/>
                  </a:lnTo>
                  <a:lnTo>
                    <a:pt x="150154" y="92285"/>
                  </a:lnTo>
                  <a:lnTo>
                    <a:pt x="142192" y="149997"/>
                  </a:lnTo>
                  <a:lnTo>
                    <a:pt x="129598" y="195072"/>
                  </a:lnTo>
                  <a:lnTo>
                    <a:pt x="92612" y="253027"/>
                  </a:lnTo>
                  <a:lnTo>
                    <a:pt x="64963" y="287201"/>
                  </a:lnTo>
                  <a:lnTo>
                    <a:pt x="65962" y="286738"/>
                  </a:lnTo>
                  <a:lnTo>
                    <a:pt x="69459" y="283598"/>
                  </a:lnTo>
                  <a:lnTo>
                    <a:pt x="115765" y="278558"/>
                  </a:lnTo>
                  <a:lnTo>
                    <a:pt x="175672" y="281338"/>
                  </a:lnTo>
                  <a:lnTo>
                    <a:pt x="229364" y="290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6260332" y="4890222"/>
              <a:ext cx="196841" cy="253715"/>
            </a:xfrm>
            <a:custGeom>
              <a:avLst/>
              <a:gdLst/>
              <a:ahLst/>
              <a:cxnLst/>
              <a:rect l="0" t="0" r="0" b="0"/>
              <a:pathLst>
                <a:path w="196841" h="253715">
                  <a:moveTo>
                    <a:pt x="21708" y="92085"/>
                  </a:moveTo>
                  <a:lnTo>
                    <a:pt x="8179" y="105614"/>
                  </a:lnTo>
                  <a:lnTo>
                    <a:pt x="1536" y="127358"/>
                  </a:lnTo>
                  <a:lnTo>
                    <a:pt x="0" y="154485"/>
                  </a:lnTo>
                  <a:lnTo>
                    <a:pt x="8511" y="193636"/>
                  </a:lnTo>
                  <a:lnTo>
                    <a:pt x="21034" y="219337"/>
                  </a:lnTo>
                  <a:lnTo>
                    <a:pt x="39814" y="237367"/>
                  </a:lnTo>
                  <a:lnTo>
                    <a:pt x="63735" y="248684"/>
                  </a:lnTo>
                  <a:lnTo>
                    <a:pt x="93244" y="253714"/>
                  </a:lnTo>
                  <a:lnTo>
                    <a:pt x="117686" y="248398"/>
                  </a:lnTo>
                  <a:lnTo>
                    <a:pt x="156450" y="221913"/>
                  </a:lnTo>
                  <a:lnTo>
                    <a:pt x="175999" y="190961"/>
                  </a:lnTo>
                  <a:lnTo>
                    <a:pt x="193873" y="141034"/>
                  </a:lnTo>
                  <a:lnTo>
                    <a:pt x="196840" y="95891"/>
                  </a:lnTo>
                  <a:lnTo>
                    <a:pt x="187967" y="54986"/>
                  </a:lnTo>
                  <a:lnTo>
                    <a:pt x="175359" y="28874"/>
                  </a:lnTo>
                  <a:lnTo>
                    <a:pt x="156541" y="10662"/>
                  </a:lnTo>
                  <a:lnTo>
                    <a:pt x="145576" y="3823"/>
                  </a:lnTo>
                  <a:lnTo>
                    <a:pt x="122067" y="0"/>
                  </a:lnTo>
                  <a:lnTo>
                    <a:pt x="59727" y="12681"/>
                  </a:lnTo>
                  <a:lnTo>
                    <a:pt x="25893" y="24510"/>
                  </a:lnTo>
                  <a:lnTo>
                    <a:pt x="8965" y="41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2" name="31 Serbest Form"/>
          <p:cNvSpPr/>
          <p:nvPr/>
        </p:nvSpPr>
        <p:spPr>
          <a:xfrm>
            <a:off x="2816087" y="3491438"/>
            <a:ext cx="1146823" cy="158718"/>
          </a:xfrm>
          <a:custGeom>
            <a:avLst/>
            <a:gdLst/>
            <a:ahLst/>
            <a:cxnLst/>
            <a:rect l="0" t="0" r="0" b="0"/>
            <a:pathLst>
              <a:path w="1146823" h="158718">
                <a:moveTo>
                  <a:pt x="0" y="0"/>
                </a:moveTo>
                <a:lnTo>
                  <a:pt x="53207" y="17735"/>
                </a:lnTo>
                <a:lnTo>
                  <a:pt x="112554" y="23954"/>
                </a:lnTo>
                <a:lnTo>
                  <a:pt x="175037" y="28958"/>
                </a:lnTo>
                <a:lnTo>
                  <a:pt x="235465" y="36396"/>
                </a:lnTo>
                <a:lnTo>
                  <a:pt x="285131" y="37685"/>
                </a:lnTo>
                <a:lnTo>
                  <a:pt x="335714" y="38067"/>
                </a:lnTo>
                <a:lnTo>
                  <a:pt x="394786" y="46952"/>
                </a:lnTo>
                <a:lnTo>
                  <a:pt x="455747" y="53952"/>
                </a:lnTo>
                <a:lnTo>
                  <a:pt x="515874" y="61784"/>
                </a:lnTo>
                <a:lnTo>
                  <a:pt x="573530" y="73504"/>
                </a:lnTo>
                <a:lnTo>
                  <a:pt x="622843" y="83918"/>
                </a:lnTo>
                <a:lnTo>
                  <a:pt x="678828" y="89048"/>
                </a:lnTo>
                <a:lnTo>
                  <a:pt x="737233" y="102749"/>
                </a:lnTo>
                <a:lnTo>
                  <a:pt x="796436" y="112324"/>
                </a:lnTo>
                <a:lnTo>
                  <a:pt x="845889" y="120748"/>
                </a:lnTo>
                <a:lnTo>
                  <a:pt x="896410" y="125446"/>
                </a:lnTo>
                <a:lnTo>
                  <a:pt x="947246" y="126838"/>
                </a:lnTo>
                <a:lnTo>
                  <a:pt x="998177" y="127251"/>
                </a:lnTo>
                <a:lnTo>
                  <a:pt x="1049135" y="134137"/>
                </a:lnTo>
                <a:lnTo>
                  <a:pt x="1106918" y="149149"/>
                </a:lnTo>
                <a:lnTo>
                  <a:pt x="1140662" y="158717"/>
                </a:lnTo>
                <a:lnTo>
                  <a:pt x="1144131" y="158197"/>
                </a:lnTo>
                <a:lnTo>
                  <a:pt x="1146822" y="1529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1" name="40 Grup"/>
          <p:cNvGrpSpPr/>
          <p:nvPr/>
        </p:nvGrpSpPr>
        <p:grpSpPr>
          <a:xfrm>
            <a:off x="5173444" y="5466521"/>
            <a:ext cx="1452644" cy="1242834"/>
            <a:chOff x="5173444" y="5466521"/>
            <a:chExt cx="1452644" cy="1242834"/>
          </a:xfrm>
        </p:grpSpPr>
        <p:sp>
          <p:nvSpPr>
            <p:cNvPr id="33" name="32 Serbest Form"/>
            <p:cNvSpPr/>
            <p:nvPr/>
          </p:nvSpPr>
          <p:spPr>
            <a:xfrm>
              <a:off x="6168585" y="5466521"/>
              <a:ext cx="202653" cy="319556"/>
            </a:xfrm>
            <a:custGeom>
              <a:avLst/>
              <a:gdLst/>
              <a:ahLst/>
              <a:cxnLst/>
              <a:rect l="0" t="0" r="0" b="0"/>
              <a:pathLst>
                <a:path w="202653" h="319556">
                  <a:moveTo>
                    <a:pt x="62485" y="0"/>
                  </a:moveTo>
                  <a:lnTo>
                    <a:pt x="34797" y="40692"/>
                  </a:lnTo>
                  <a:lnTo>
                    <a:pt x="12758" y="99490"/>
                  </a:lnTo>
                  <a:lnTo>
                    <a:pt x="2916" y="143217"/>
                  </a:lnTo>
                  <a:lnTo>
                    <a:pt x="0" y="192041"/>
                  </a:lnTo>
                  <a:lnTo>
                    <a:pt x="2149" y="224103"/>
                  </a:lnTo>
                  <a:lnTo>
                    <a:pt x="19280" y="264617"/>
                  </a:lnTo>
                  <a:lnTo>
                    <a:pt x="43705" y="295185"/>
                  </a:lnTo>
                  <a:lnTo>
                    <a:pt x="65465" y="313363"/>
                  </a:lnTo>
                  <a:lnTo>
                    <a:pt x="93070" y="319555"/>
                  </a:lnTo>
                  <a:lnTo>
                    <a:pt x="122800" y="316172"/>
                  </a:lnTo>
                  <a:lnTo>
                    <a:pt x="162003" y="298347"/>
                  </a:lnTo>
                  <a:lnTo>
                    <a:pt x="202652" y="26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307525" y="5632174"/>
              <a:ext cx="25485" cy="305820"/>
            </a:xfrm>
            <a:custGeom>
              <a:avLst/>
              <a:gdLst/>
              <a:ahLst/>
              <a:cxnLst/>
              <a:rect l="0" t="0" r="0" b="0"/>
              <a:pathLst>
                <a:path w="25485" h="305820">
                  <a:moveTo>
                    <a:pt x="25484" y="0"/>
                  </a:moveTo>
                  <a:lnTo>
                    <a:pt x="21709" y="45306"/>
                  </a:lnTo>
                  <a:lnTo>
                    <a:pt x="18720" y="81174"/>
                  </a:lnTo>
                  <a:lnTo>
                    <a:pt x="15399" y="139905"/>
                  </a:lnTo>
                  <a:lnTo>
                    <a:pt x="13923" y="188188"/>
                  </a:lnTo>
                  <a:lnTo>
                    <a:pt x="11676" y="245795"/>
                  </a:lnTo>
                  <a:lnTo>
                    <a:pt x="0" y="305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5313612" y="5657658"/>
              <a:ext cx="216623" cy="254851"/>
            </a:xfrm>
            <a:custGeom>
              <a:avLst/>
              <a:gdLst/>
              <a:ahLst/>
              <a:cxnLst/>
              <a:rect l="0" t="0" r="0" b="0"/>
              <a:pathLst>
                <a:path w="216623" h="254851">
                  <a:moveTo>
                    <a:pt x="216622" y="0"/>
                  </a:moveTo>
                  <a:lnTo>
                    <a:pt x="171315" y="49083"/>
                  </a:lnTo>
                  <a:lnTo>
                    <a:pt x="135448" y="87939"/>
                  </a:lnTo>
                  <a:lnTo>
                    <a:pt x="88043" y="138664"/>
                  </a:lnTo>
                  <a:lnTo>
                    <a:pt x="49212" y="186917"/>
                  </a:lnTo>
                  <a:lnTo>
                    <a:pt x="7396" y="245809"/>
                  </a:lnTo>
                  <a:lnTo>
                    <a:pt x="0" y="254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5288127" y="5752047"/>
              <a:ext cx="203880" cy="122234"/>
            </a:xfrm>
            <a:custGeom>
              <a:avLst/>
              <a:gdLst/>
              <a:ahLst/>
              <a:cxnLst/>
              <a:rect l="0" t="0" r="0" b="0"/>
              <a:pathLst>
                <a:path w="203880" h="122234">
                  <a:moveTo>
                    <a:pt x="0" y="20294"/>
                  </a:moveTo>
                  <a:lnTo>
                    <a:pt x="27058" y="0"/>
                  </a:lnTo>
                  <a:lnTo>
                    <a:pt x="47771" y="3933"/>
                  </a:lnTo>
                  <a:lnTo>
                    <a:pt x="104765" y="34731"/>
                  </a:lnTo>
                  <a:lnTo>
                    <a:pt x="161141" y="80733"/>
                  </a:lnTo>
                  <a:lnTo>
                    <a:pt x="203879" y="122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5173444" y="5988963"/>
              <a:ext cx="1452644" cy="140168"/>
            </a:xfrm>
            <a:custGeom>
              <a:avLst/>
              <a:gdLst/>
              <a:ahLst/>
              <a:cxnLst/>
              <a:rect l="0" t="0" r="0" b="0"/>
              <a:pathLst>
                <a:path w="1452644" h="140168">
                  <a:moveTo>
                    <a:pt x="0" y="0"/>
                  </a:moveTo>
                  <a:lnTo>
                    <a:pt x="25485" y="0"/>
                  </a:lnTo>
                  <a:lnTo>
                    <a:pt x="67960" y="0"/>
                  </a:lnTo>
                  <a:lnTo>
                    <a:pt x="121761" y="0"/>
                  </a:lnTo>
                  <a:lnTo>
                    <a:pt x="163293" y="0"/>
                  </a:lnTo>
                  <a:lnTo>
                    <a:pt x="224540" y="0"/>
                  </a:lnTo>
                  <a:lnTo>
                    <a:pt x="274415" y="0"/>
                  </a:lnTo>
                  <a:lnTo>
                    <a:pt x="320179" y="1415"/>
                  </a:lnTo>
                  <a:lnTo>
                    <a:pt x="382911" y="10173"/>
                  </a:lnTo>
                  <a:lnTo>
                    <a:pt x="433905" y="20318"/>
                  </a:lnTo>
                  <a:lnTo>
                    <a:pt x="496681" y="25369"/>
                  </a:lnTo>
                  <a:lnTo>
                    <a:pt x="548317" y="33788"/>
                  </a:lnTo>
                  <a:lnTo>
                    <a:pt x="591991" y="36254"/>
                  </a:lnTo>
                  <a:lnTo>
                    <a:pt x="650809" y="37642"/>
                  </a:lnTo>
                  <a:lnTo>
                    <a:pt x="697341" y="44819"/>
                  </a:lnTo>
                  <a:lnTo>
                    <a:pt x="758322" y="49147"/>
                  </a:lnTo>
                  <a:lnTo>
                    <a:pt x="809898" y="57194"/>
                  </a:lnTo>
                  <a:lnTo>
                    <a:pt x="858845" y="61781"/>
                  </a:lnTo>
                  <a:lnTo>
                    <a:pt x="915980" y="69905"/>
                  </a:lnTo>
                  <a:lnTo>
                    <a:pt x="960692" y="73543"/>
                  </a:lnTo>
                  <a:lnTo>
                    <a:pt x="1010297" y="75161"/>
                  </a:lnTo>
                  <a:lnTo>
                    <a:pt x="1065379" y="75879"/>
                  </a:lnTo>
                  <a:lnTo>
                    <a:pt x="1111570" y="79975"/>
                  </a:lnTo>
                  <a:lnTo>
                    <a:pt x="1169414" y="86464"/>
                  </a:lnTo>
                  <a:lnTo>
                    <a:pt x="1222420" y="88388"/>
                  </a:lnTo>
                  <a:lnTo>
                    <a:pt x="1273993" y="92733"/>
                  </a:lnTo>
                  <a:lnTo>
                    <a:pt x="1335393" y="106885"/>
                  </a:lnTo>
                  <a:lnTo>
                    <a:pt x="1397180" y="123315"/>
                  </a:lnTo>
                  <a:lnTo>
                    <a:pt x="1452643" y="140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5410050" y="6192842"/>
              <a:ext cx="260352" cy="445988"/>
            </a:xfrm>
            <a:custGeom>
              <a:avLst/>
              <a:gdLst/>
              <a:ahLst/>
              <a:cxnLst/>
              <a:rect l="0" t="0" r="0" b="0"/>
              <a:pathLst>
                <a:path w="260352" h="445988">
                  <a:moveTo>
                    <a:pt x="18244" y="0"/>
                  </a:moveTo>
                  <a:lnTo>
                    <a:pt x="31773" y="13529"/>
                  </a:lnTo>
                  <a:lnTo>
                    <a:pt x="27089" y="57927"/>
                  </a:lnTo>
                  <a:lnTo>
                    <a:pt x="15095" y="117775"/>
                  </a:lnTo>
                  <a:lnTo>
                    <a:pt x="9766" y="167971"/>
                  </a:lnTo>
                  <a:lnTo>
                    <a:pt x="0" y="229265"/>
                  </a:lnTo>
                  <a:lnTo>
                    <a:pt x="1669" y="276529"/>
                  </a:lnTo>
                  <a:lnTo>
                    <a:pt x="14918" y="330553"/>
                  </a:lnTo>
                  <a:lnTo>
                    <a:pt x="22901" y="356455"/>
                  </a:lnTo>
                  <a:lnTo>
                    <a:pt x="29844" y="366478"/>
                  </a:lnTo>
                  <a:lnTo>
                    <a:pt x="48885" y="381389"/>
                  </a:lnTo>
                  <a:lnTo>
                    <a:pt x="90248" y="390978"/>
                  </a:lnTo>
                  <a:lnTo>
                    <a:pt x="114430" y="385671"/>
                  </a:lnTo>
                  <a:lnTo>
                    <a:pt x="153027" y="359191"/>
                  </a:lnTo>
                  <a:lnTo>
                    <a:pt x="172547" y="328240"/>
                  </a:lnTo>
                  <a:lnTo>
                    <a:pt x="190412" y="278313"/>
                  </a:lnTo>
                  <a:lnTo>
                    <a:pt x="193871" y="247816"/>
                  </a:lnTo>
                  <a:lnTo>
                    <a:pt x="196209" y="241666"/>
                  </a:lnTo>
                  <a:lnTo>
                    <a:pt x="199184" y="241813"/>
                  </a:lnTo>
                  <a:lnTo>
                    <a:pt x="202583" y="246159"/>
                  </a:lnTo>
                  <a:lnTo>
                    <a:pt x="208038" y="293825"/>
                  </a:lnTo>
                  <a:lnTo>
                    <a:pt x="212891" y="354001"/>
                  </a:lnTo>
                  <a:lnTo>
                    <a:pt x="227064" y="407208"/>
                  </a:lnTo>
                  <a:lnTo>
                    <a:pt x="238950" y="425448"/>
                  </a:lnTo>
                  <a:lnTo>
                    <a:pt x="260351" y="445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5828642" y="6293286"/>
              <a:ext cx="199897" cy="416069"/>
            </a:xfrm>
            <a:custGeom>
              <a:avLst/>
              <a:gdLst/>
              <a:ahLst/>
              <a:cxnLst/>
              <a:rect l="0" t="0" r="0" b="0"/>
              <a:pathLst>
                <a:path w="199897" h="416069">
                  <a:moveTo>
                    <a:pt x="83866" y="90694"/>
                  </a:moveTo>
                  <a:lnTo>
                    <a:pt x="29750" y="90694"/>
                  </a:lnTo>
                  <a:lnTo>
                    <a:pt x="16640" y="93526"/>
                  </a:lnTo>
                  <a:lnTo>
                    <a:pt x="10732" y="98245"/>
                  </a:lnTo>
                  <a:lnTo>
                    <a:pt x="9625" y="104223"/>
                  </a:lnTo>
                  <a:lnTo>
                    <a:pt x="15946" y="118416"/>
                  </a:lnTo>
                  <a:lnTo>
                    <a:pt x="59130" y="177430"/>
                  </a:lnTo>
                  <a:lnTo>
                    <a:pt x="109416" y="234420"/>
                  </a:lnTo>
                  <a:lnTo>
                    <a:pt x="136579" y="282534"/>
                  </a:lnTo>
                  <a:lnTo>
                    <a:pt x="144319" y="327030"/>
                  </a:lnTo>
                  <a:lnTo>
                    <a:pt x="138579" y="355721"/>
                  </a:lnTo>
                  <a:lnTo>
                    <a:pt x="119427" y="391977"/>
                  </a:lnTo>
                  <a:lnTo>
                    <a:pt x="111820" y="401984"/>
                  </a:lnTo>
                  <a:lnTo>
                    <a:pt x="88267" y="413103"/>
                  </a:lnTo>
                  <a:lnTo>
                    <a:pt x="74058" y="416068"/>
                  </a:lnTo>
                  <a:lnTo>
                    <a:pt x="61753" y="415213"/>
                  </a:lnTo>
                  <a:lnTo>
                    <a:pt x="40530" y="406712"/>
                  </a:lnTo>
                  <a:lnTo>
                    <a:pt x="12662" y="379241"/>
                  </a:lnTo>
                  <a:lnTo>
                    <a:pt x="2666" y="352496"/>
                  </a:lnTo>
                  <a:lnTo>
                    <a:pt x="0" y="337436"/>
                  </a:lnTo>
                  <a:lnTo>
                    <a:pt x="4589" y="309376"/>
                  </a:lnTo>
                  <a:lnTo>
                    <a:pt x="30608" y="256753"/>
                  </a:lnTo>
                  <a:lnTo>
                    <a:pt x="79791" y="197663"/>
                  </a:lnTo>
                  <a:lnTo>
                    <a:pt x="141574" y="139215"/>
                  </a:lnTo>
                  <a:lnTo>
                    <a:pt x="194146" y="75965"/>
                  </a:lnTo>
                  <a:lnTo>
                    <a:pt x="199896" y="47808"/>
                  </a:lnTo>
                  <a:lnTo>
                    <a:pt x="199447" y="32371"/>
                  </a:lnTo>
                  <a:lnTo>
                    <a:pt x="194900" y="20663"/>
                  </a:lnTo>
                  <a:lnTo>
                    <a:pt x="178521" y="3880"/>
                  </a:lnTo>
                  <a:lnTo>
                    <a:pt x="168207" y="253"/>
                  </a:lnTo>
                  <a:lnTo>
                    <a:pt x="145420" y="0"/>
                  </a:lnTo>
                  <a:lnTo>
                    <a:pt x="124909" y="8382"/>
                  </a:lnTo>
                  <a:lnTo>
                    <a:pt x="88670" y="36836"/>
                  </a:lnTo>
                  <a:lnTo>
                    <a:pt x="62794" y="68129"/>
                  </a:lnTo>
                  <a:lnTo>
                    <a:pt x="53263" y="95767"/>
                  </a:lnTo>
                  <a:lnTo>
                    <a:pt x="45638" y="141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6078160" y="6342058"/>
              <a:ext cx="213482" cy="360470"/>
            </a:xfrm>
            <a:custGeom>
              <a:avLst/>
              <a:gdLst/>
              <a:ahLst/>
              <a:cxnLst/>
              <a:rect l="0" t="0" r="0" b="0"/>
              <a:pathLst>
                <a:path w="213482" h="360470">
                  <a:moveTo>
                    <a:pt x="0" y="118376"/>
                  </a:moveTo>
                  <a:lnTo>
                    <a:pt x="0" y="167458"/>
                  </a:lnTo>
                  <a:lnTo>
                    <a:pt x="0" y="206315"/>
                  </a:lnTo>
                  <a:lnTo>
                    <a:pt x="7551" y="260816"/>
                  </a:lnTo>
                  <a:lnTo>
                    <a:pt x="27722" y="315378"/>
                  </a:lnTo>
                  <a:lnTo>
                    <a:pt x="44885" y="341852"/>
                  </a:lnTo>
                  <a:lnTo>
                    <a:pt x="66671" y="358338"/>
                  </a:lnTo>
                  <a:lnTo>
                    <a:pt x="78427" y="360469"/>
                  </a:lnTo>
                  <a:lnTo>
                    <a:pt x="102816" y="355285"/>
                  </a:lnTo>
                  <a:lnTo>
                    <a:pt x="133662" y="336447"/>
                  </a:lnTo>
                  <a:lnTo>
                    <a:pt x="160736" y="312931"/>
                  </a:lnTo>
                  <a:lnTo>
                    <a:pt x="179927" y="281266"/>
                  </a:lnTo>
                  <a:lnTo>
                    <a:pt x="199096" y="231097"/>
                  </a:lnTo>
                  <a:lnTo>
                    <a:pt x="210800" y="183080"/>
                  </a:lnTo>
                  <a:lnTo>
                    <a:pt x="213481" y="127480"/>
                  </a:lnTo>
                  <a:lnTo>
                    <a:pt x="202420" y="69205"/>
                  </a:lnTo>
                  <a:lnTo>
                    <a:pt x="193320" y="44137"/>
                  </a:lnTo>
                  <a:lnTo>
                    <a:pt x="179837" y="23556"/>
                  </a:lnTo>
                  <a:lnTo>
                    <a:pt x="160630" y="8746"/>
                  </a:lnTo>
                  <a:lnTo>
                    <a:pt x="149561" y="2815"/>
                  </a:lnTo>
                  <a:lnTo>
                    <a:pt x="125936" y="0"/>
                  </a:lnTo>
                  <a:lnTo>
                    <a:pt x="102694" y="4884"/>
                  </a:lnTo>
                  <a:lnTo>
                    <a:pt x="82925" y="16493"/>
                  </a:lnTo>
                  <a:lnTo>
                    <a:pt x="55876" y="45714"/>
                  </a:lnTo>
                  <a:lnTo>
                    <a:pt x="46071" y="69092"/>
                  </a:lnTo>
                  <a:lnTo>
                    <a:pt x="38227" y="105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2" name="41 Serbest Form"/>
          <p:cNvSpPr/>
          <p:nvPr/>
        </p:nvSpPr>
        <p:spPr>
          <a:xfrm>
            <a:off x="6521899" y="3662506"/>
            <a:ext cx="480561" cy="590021"/>
          </a:xfrm>
          <a:custGeom>
            <a:avLst/>
            <a:gdLst/>
            <a:ahLst/>
            <a:cxnLst/>
            <a:rect l="0" t="0" r="0" b="0"/>
            <a:pathLst>
              <a:path w="480561" h="590021">
                <a:moveTo>
                  <a:pt x="244355" y="32811"/>
                </a:moveTo>
                <a:lnTo>
                  <a:pt x="183473" y="26047"/>
                </a:lnTo>
                <a:lnTo>
                  <a:pt x="154213" y="38213"/>
                </a:lnTo>
                <a:lnTo>
                  <a:pt x="91498" y="89485"/>
                </a:lnTo>
                <a:lnTo>
                  <a:pt x="48522" y="148141"/>
                </a:lnTo>
                <a:lnTo>
                  <a:pt x="21398" y="205830"/>
                </a:lnTo>
                <a:lnTo>
                  <a:pt x="4624" y="259787"/>
                </a:lnTo>
                <a:lnTo>
                  <a:pt x="0" y="312084"/>
                </a:lnTo>
                <a:lnTo>
                  <a:pt x="2665" y="360812"/>
                </a:lnTo>
                <a:lnTo>
                  <a:pt x="12125" y="420085"/>
                </a:lnTo>
                <a:lnTo>
                  <a:pt x="25310" y="470683"/>
                </a:lnTo>
                <a:lnTo>
                  <a:pt x="62512" y="530657"/>
                </a:lnTo>
                <a:lnTo>
                  <a:pt x="87434" y="561494"/>
                </a:lnTo>
                <a:lnTo>
                  <a:pt x="119517" y="581801"/>
                </a:lnTo>
                <a:lnTo>
                  <a:pt x="162689" y="590020"/>
                </a:lnTo>
                <a:lnTo>
                  <a:pt x="204583" y="585690"/>
                </a:lnTo>
                <a:lnTo>
                  <a:pt x="265550" y="561370"/>
                </a:lnTo>
                <a:lnTo>
                  <a:pt x="319962" y="525522"/>
                </a:lnTo>
                <a:lnTo>
                  <a:pt x="372822" y="474253"/>
                </a:lnTo>
                <a:lnTo>
                  <a:pt x="407295" y="414487"/>
                </a:lnTo>
                <a:lnTo>
                  <a:pt x="434576" y="351294"/>
                </a:lnTo>
                <a:lnTo>
                  <a:pt x="452301" y="300388"/>
                </a:lnTo>
                <a:lnTo>
                  <a:pt x="468020" y="239257"/>
                </a:lnTo>
                <a:lnTo>
                  <a:pt x="476369" y="176422"/>
                </a:lnTo>
                <a:lnTo>
                  <a:pt x="480560" y="149024"/>
                </a:lnTo>
                <a:lnTo>
                  <a:pt x="471715" y="93050"/>
                </a:lnTo>
                <a:lnTo>
                  <a:pt x="462918" y="63832"/>
                </a:lnTo>
                <a:lnTo>
                  <a:pt x="449569" y="41407"/>
                </a:lnTo>
                <a:lnTo>
                  <a:pt x="412604" y="12862"/>
                </a:lnTo>
                <a:lnTo>
                  <a:pt x="365784" y="0"/>
                </a:lnTo>
                <a:lnTo>
                  <a:pt x="316044" y="2953"/>
                </a:lnTo>
                <a:lnTo>
                  <a:pt x="272203" y="12795"/>
                </a:lnTo>
                <a:lnTo>
                  <a:pt x="216524" y="46833"/>
                </a:lnTo>
                <a:lnTo>
                  <a:pt x="195174" y="64528"/>
                </a:lnTo>
                <a:lnTo>
                  <a:pt x="149448" y="126446"/>
                </a:lnTo>
                <a:lnTo>
                  <a:pt x="142415" y="1347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0"/>
            <a:ext cx="7728077" cy="61318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8" name="7 Grup"/>
          <p:cNvGrpSpPr/>
          <p:nvPr/>
        </p:nvGrpSpPr>
        <p:grpSpPr>
          <a:xfrm>
            <a:off x="2777859" y="2225450"/>
            <a:ext cx="1264873" cy="807596"/>
            <a:chOff x="2777859" y="2225450"/>
            <a:chExt cx="1264873" cy="807596"/>
          </a:xfrm>
        </p:grpSpPr>
        <p:sp>
          <p:nvSpPr>
            <p:cNvPr id="4" name="3 Serbest Form"/>
            <p:cNvSpPr/>
            <p:nvPr/>
          </p:nvSpPr>
          <p:spPr>
            <a:xfrm>
              <a:off x="2777859" y="2714147"/>
              <a:ext cx="1197794" cy="318899"/>
            </a:xfrm>
            <a:custGeom>
              <a:avLst/>
              <a:gdLst/>
              <a:ahLst/>
              <a:cxnLst/>
              <a:rect l="0" t="0" r="0" b="0"/>
              <a:pathLst>
                <a:path w="1197794" h="318899">
                  <a:moveTo>
                    <a:pt x="0" y="254849"/>
                  </a:moveTo>
                  <a:lnTo>
                    <a:pt x="47352" y="281907"/>
                  </a:lnTo>
                  <a:lnTo>
                    <a:pt x="76874" y="292710"/>
                  </a:lnTo>
                  <a:lnTo>
                    <a:pt x="112130" y="302743"/>
                  </a:lnTo>
                  <a:lnTo>
                    <a:pt x="151208" y="312263"/>
                  </a:lnTo>
                  <a:lnTo>
                    <a:pt x="185755" y="317194"/>
                  </a:lnTo>
                  <a:lnTo>
                    <a:pt x="246794" y="318898"/>
                  </a:lnTo>
                  <a:lnTo>
                    <a:pt x="294688" y="318711"/>
                  </a:lnTo>
                  <a:lnTo>
                    <a:pt x="353491" y="318606"/>
                  </a:lnTo>
                  <a:lnTo>
                    <a:pt x="406782" y="314799"/>
                  </a:lnTo>
                  <a:lnTo>
                    <a:pt x="458439" y="308480"/>
                  </a:lnTo>
                  <a:lnTo>
                    <a:pt x="509613" y="306607"/>
                  </a:lnTo>
                  <a:lnTo>
                    <a:pt x="570877" y="299210"/>
                  </a:lnTo>
                  <a:lnTo>
                    <a:pt x="625297" y="284115"/>
                  </a:lnTo>
                  <a:lnTo>
                    <a:pt x="685338" y="267499"/>
                  </a:lnTo>
                  <a:lnTo>
                    <a:pt x="745284" y="243819"/>
                  </a:lnTo>
                  <a:lnTo>
                    <a:pt x="794865" y="220118"/>
                  </a:lnTo>
                  <a:lnTo>
                    <a:pt x="845424" y="195162"/>
                  </a:lnTo>
                  <a:lnTo>
                    <a:pt x="903037" y="169833"/>
                  </a:lnTo>
                  <a:lnTo>
                    <a:pt x="958177" y="144395"/>
                  </a:lnTo>
                  <a:lnTo>
                    <a:pt x="1010383" y="118924"/>
                  </a:lnTo>
                  <a:lnTo>
                    <a:pt x="1068587" y="93706"/>
                  </a:lnTo>
                  <a:lnTo>
                    <a:pt x="1120986" y="66700"/>
                  </a:lnTo>
                  <a:lnTo>
                    <a:pt x="1155685" y="48079"/>
                  </a:lnTo>
                  <a:lnTo>
                    <a:pt x="1180125" y="24628"/>
                  </a:lnTo>
                  <a:lnTo>
                    <a:pt x="11977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3822742" y="2650434"/>
              <a:ext cx="219990" cy="305821"/>
            </a:xfrm>
            <a:custGeom>
              <a:avLst/>
              <a:gdLst/>
              <a:ahLst/>
              <a:cxnLst/>
              <a:rect l="0" t="0" r="0" b="0"/>
              <a:pathLst>
                <a:path w="219990" h="305821">
                  <a:moveTo>
                    <a:pt x="0" y="0"/>
                  </a:moveTo>
                  <a:lnTo>
                    <a:pt x="60409" y="18878"/>
                  </a:lnTo>
                  <a:lnTo>
                    <a:pt x="108233" y="33823"/>
                  </a:lnTo>
                  <a:lnTo>
                    <a:pt x="168921" y="65531"/>
                  </a:lnTo>
                  <a:lnTo>
                    <a:pt x="189069" y="81914"/>
                  </a:lnTo>
                  <a:lnTo>
                    <a:pt x="211455" y="118997"/>
                  </a:lnTo>
                  <a:lnTo>
                    <a:pt x="219989" y="157659"/>
                  </a:lnTo>
                  <a:lnTo>
                    <a:pt x="219062" y="193720"/>
                  </a:lnTo>
                  <a:lnTo>
                    <a:pt x="210156" y="221074"/>
                  </a:lnTo>
                  <a:lnTo>
                    <a:pt x="181365" y="261707"/>
                  </a:lnTo>
                  <a:lnTo>
                    <a:pt x="150014" y="288344"/>
                  </a:lnTo>
                  <a:lnTo>
                    <a:pt x="129914" y="298053"/>
                  </a:lnTo>
                  <a:lnTo>
                    <a:pt x="101940" y="305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3351271" y="2433812"/>
              <a:ext cx="25485" cy="305821"/>
            </a:xfrm>
            <a:custGeom>
              <a:avLst/>
              <a:gdLst/>
              <a:ahLst/>
              <a:cxnLst/>
              <a:rect l="0" t="0" r="0" b="0"/>
              <a:pathLst>
                <a:path w="25485" h="305821">
                  <a:moveTo>
                    <a:pt x="0" y="0"/>
                  </a:moveTo>
                  <a:lnTo>
                    <a:pt x="3775" y="45307"/>
                  </a:lnTo>
                  <a:lnTo>
                    <a:pt x="6764" y="81174"/>
                  </a:lnTo>
                  <a:lnTo>
                    <a:pt x="13861" y="139905"/>
                  </a:lnTo>
                  <a:lnTo>
                    <a:pt x="20318" y="188189"/>
                  </a:lnTo>
                  <a:lnTo>
                    <a:pt x="23953" y="245796"/>
                  </a:lnTo>
                  <a:lnTo>
                    <a:pt x="25484" y="305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3491438" y="2225450"/>
              <a:ext cx="181897" cy="450950"/>
            </a:xfrm>
            <a:custGeom>
              <a:avLst/>
              <a:gdLst/>
              <a:ahLst/>
              <a:cxnLst/>
              <a:rect l="0" t="0" r="0" b="0"/>
              <a:pathLst>
                <a:path w="181897" h="450950">
                  <a:moveTo>
                    <a:pt x="0" y="157392"/>
                  </a:moveTo>
                  <a:lnTo>
                    <a:pt x="29103" y="168981"/>
                  </a:lnTo>
                  <a:lnTo>
                    <a:pt x="89160" y="221534"/>
                  </a:lnTo>
                  <a:lnTo>
                    <a:pt x="148660" y="280595"/>
                  </a:lnTo>
                  <a:lnTo>
                    <a:pt x="172468" y="324727"/>
                  </a:lnTo>
                  <a:lnTo>
                    <a:pt x="181896" y="349277"/>
                  </a:lnTo>
                  <a:lnTo>
                    <a:pt x="181634" y="393743"/>
                  </a:lnTo>
                  <a:lnTo>
                    <a:pt x="172283" y="418651"/>
                  </a:lnTo>
                  <a:lnTo>
                    <a:pt x="165825" y="429257"/>
                  </a:lnTo>
                  <a:lnTo>
                    <a:pt x="147323" y="444817"/>
                  </a:lnTo>
                  <a:lnTo>
                    <a:pt x="136443" y="450949"/>
                  </a:lnTo>
                  <a:lnTo>
                    <a:pt x="127773" y="450789"/>
                  </a:lnTo>
                  <a:lnTo>
                    <a:pt x="120578" y="446435"/>
                  </a:lnTo>
                  <a:lnTo>
                    <a:pt x="114365" y="439285"/>
                  </a:lnTo>
                  <a:lnTo>
                    <a:pt x="107462" y="416238"/>
                  </a:lnTo>
                  <a:lnTo>
                    <a:pt x="105810" y="387117"/>
                  </a:lnTo>
                  <a:lnTo>
                    <a:pt x="112840" y="338883"/>
                  </a:lnTo>
                  <a:lnTo>
                    <a:pt x="127899" y="275623"/>
                  </a:lnTo>
                  <a:lnTo>
                    <a:pt x="140308" y="227347"/>
                  </a:lnTo>
                  <a:lnTo>
                    <a:pt x="152951" y="175760"/>
                  </a:lnTo>
                  <a:lnTo>
                    <a:pt x="163143" y="113511"/>
                  </a:lnTo>
                  <a:lnTo>
                    <a:pt x="164908" y="63531"/>
                  </a:lnTo>
                  <a:lnTo>
                    <a:pt x="157770" y="33558"/>
                  </a:lnTo>
                  <a:lnTo>
                    <a:pt x="151902" y="19619"/>
                  </a:lnTo>
                  <a:lnTo>
                    <a:pt x="142327" y="10326"/>
                  </a:lnTo>
                  <a:lnTo>
                    <a:pt x="116586" y="0"/>
                  </a:lnTo>
                  <a:lnTo>
                    <a:pt x="104625" y="79"/>
                  </a:lnTo>
                  <a:lnTo>
                    <a:pt x="83783" y="7717"/>
                  </a:lnTo>
                  <a:lnTo>
                    <a:pt x="56130" y="34701"/>
                  </a:lnTo>
                  <a:lnTo>
                    <a:pt x="30002" y="76362"/>
                  </a:lnTo>
                  <a:lnTo>
                    <a:pt x="20413" y="104389"/>
                  </a:lnTo>
                  <a:lnTo>
                    <a:pt x="12742" y="144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" name="8 Serbest Form"/>
          <p:cNvSpPr/>
          <p:nvPr/>
        </p:nvSpPr>
        <p:spPr>
          <a:xfrm>
            <a:off x="1962341" y="4982307"/>
            <a:ext cx="637124" cy="127426"/>
          </a:xfrm>
          <a:custGeom>
            <a:avLst/>
            <a:gdLst/>
            <a:ahLst/>
            <a:cxnLst/>
            <a:rect l="0" t="0" r="0" b="0"/>
            <a:pathLst>
              <a:path w="637124" h="127426">
                <a:moveTo>
                  <a:pt x="0" y="127425"/>
                </a:moveTo>
                <a:lnTo>
                  <a:pt x="60408" y="123649"/>
                </a:lnTo>
                <a:lnTo>
                  <a:pt x="108232" y="120660"/>
                </a:lnTo>
                <a:lnTo>
                  <a:pt x="147193" y="117252"/>
                </a:lnTo>
                <a:lnTo>
                  <a:pt x="209362" y="109689"/>
                </a:lnTo>
                <a:lnTo>
                  <a:pt x="256814" y="101609"/>
                </a:lnTo>
                <a:lnTo>
                  <a:pt x="315368" y="89099"/>
                </a:lnTo>
                <a:lnTo>
                  <a:pt x="368585" y="76426"/>
                </a:lnTo>
                <a:lnTo>
                  <a:pt x="420221" y="63704"/>
                </a:lnTo>
                <a:lnTo>
                  <a:pt x="471388" y="50967"/>
                </a:lnTo>
                <a:lnTo>
                  <a:pt x="532650" y="33980"/>
                </a:lnTo>
                <a:lnTo>
                  <a:pt x="585653" y="16990"/>
                </a:lnTo>
                <a:lnTo>
                  <a:pt x="63712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2" name="21 Grup"/>
          <p:cNvGrpSpPr/>
          <p:nvPr/>
        </p:nvGrpSpPr>
        <p:grpSpPr>
          <a:xfrm>
            <a:off x="5593946" y="2458510"/>
            <a:ext cx="3341312" cy="1009178"/>
            <a:chOff x="5593946" y="2458510"/>
            <a:chExt cx="3341312" cy="1009178"/>
          </a:xfrm>
        </p:grpSpPr>
        <p:sp>
          <p:nvSpPr>
            <p:cNvPr id="10" name="9 Serbest Form"/>
            <p:cNvSpPr/>
            <p:nvPr/>
          </p:nvSpPr>
          <p:spPr>
            <a:xfrm>
              <a:off x="5593946" y="2573979"/>
              <a:ext cx="802499" cy="252094"/>
            </a:xfrm>
            <a:custGeom>
              <a:avLst/>
              <a:gdLst/>
              <a:ahLst/>
              <a:cxnLst/>
              <a:rect l="0" t="0" r="0" b="0"/>
              <a:pathLst>
                <a:path w="802499" h="252094">
                  <a:moveTo>
                    <a:pt x="0" y="101940"/>
                  </a:moveTo>
                  <a:lnTo>
                    <a:pt x="11589" y="131044"/>
                  </a:lnTo>
                  <a:lnTo>
                    <a:pt x="33324" y="156971"/>
                  </a:lnTo>
                  <a:lnTo>
                    <a:pt x="81779" y="191101"/>
                  </a:lnTo>
                  <a:lnTo>
                    <a:pt x="138702" y="218346"/>
                  </a:lnTo>
                  <a:lnTo>
                    <a:pt x="193679" y="235945"/>
                  </a:lnTo>
                  <a:lnTo>
                    <a:pt x="249625" y="241698"/>
                  </a:lnTo>
                  <a:lnTo>
                    <a:pt x="309620" y="250324"/>
                  </a:lnTo>
                  <a:lnTo>
                    <a:pt x="362478" y="252093"/>
                  </a:lnTo>
                  <a:lnTo>
                    <a:pt x="422883" y="240724"/>
                  </a:lnTo>
                  <a:lnTo>
                    <a:pt x="475953" y="228955"/>
                  </a:lnTo>
                  <a:lnTo>
                    <a:pt x="528960" y="216501"/>
                  </a:lnTo>
                  <a:lnTo>
                    <a:pt x="584924" y="192844"/>
                  </a:lnTo>
                  <a:lnTo>
                    <a:pt x="636881" y="171076"/>
                  </a:lnTo>
                  <a:lnTo>
                    <a:pt x="688045" y="149367"/>
                  </a:lnTo>
                  <a:lnTo>
                    <a:pt x="750683" y="101629"/>
                  </a:lnTo>
                  <a:lnTo>
                    <a:pt x="766881" y="83396"/>
                  </a:lnTo>
                  <a:lnTo>
                    <a:pt x="800234" y="31486"/>
                  </a:lnTo>
                  <a:lnTo>
                    <a:pt x="802498" y="23822"/>
                  </a:lnTo>
                  <a:lnTo>
                    <a:pt x="801175" y="17297"/>
                  </a:lnTo>
                  <a:lnTo>
                    <a:pt x="790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6256555" y="2579957"/>
              <a:ext cx="139202" cy="172418"/>
            </a:xfrm>
            <a:custGeom>
              <a:avLst/>
              <a:gdLst/>
              <a:ahLst/>
              <a:cxnLst/>
              <a:rect l="0" t="0" r="0" b="0"/>
              <a:pathLst>
                <a:path w="139202" h="172418">
                  <a:moveTo>
                    <a:pt x="0" y="6765"/>
                  </a:moveTo>
                  <a:lnTo>
                    <a:pt x="33822" y="0"/>
                  </a:lnTo>
                  <a:lnTo>
                    <a:pt x="88679" y="9323"/>
                  </a:lnTo>
                  <a:lnTo>
                    <a:pt x="129473" y="30019"/>
                  </a:lnTo>
                  <a:lnTo>
                    <a:pt x="135869" y="40673"/>
                  </a:lnTo>
                  <a:lnTo>
                    <a:pt x="139201" y="67614"/>
                  </a:lnTo>
                  <a:lnTo>
                    <a:pt x="132187" y="94690"/>
                  </a:lnTo>
                  <a:lnTo>
                    <a:pt x="118214" y="119466"/>
                  </a:lnTo>
                  <a:lnTo>
                    <a:pt x="85962" y="154669"/>
                  </a:lnTo>
                  <a:lnTo>
                    <a:pt x="76454" y="172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6001705" y="3019966"/>
              <a:ext cx="1" cy="101941"/>
            </a:xfrm>
            <a:custGeom>
              <a:avLst/>
              <a:gdLst/>
              <a:ahLst/>
              <a:cxnLst/>
              <a:rect l="0" t="0" r="0" b="0"/>
              <a:pathLst>
                <a:path w="1" h="101941">
                  <a:moveTo>
                    <a:pt x="0" y="0"/>
                  </a:moveTo>
                  <a:lnTo>
                    <a:pt x="0" y="54116"/>
                  </a:lnTo>
                  <a:lnTo>
                    <a:pt x="0" y="101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6153974" y="2967579"/>
              <a:ext cx="106964" cy="291408"/>
            </a:xfrm>
            <a:custGeom>
              <a:avLst/>
              <a:gdLst/>
              <a:ahLst/>
              <a:cxnLst/>
              <a:rect l="0" t="0" r="0" b="0"/>
              <a:pathLst>
                <a:path w="106964" h="291408">
                  <a:moveTo>
                    <a:pt x="641" y="39645"/>
                  </a:moveTo>
                  <a:lnTo>
                    <a:pt x="32576" y="86262"/>
                  </a:lnTo>
                  <a:lnTo>
                    <a:pt x="80624" y="130919"/>
                  </a:lnTo>
                  <a:lnTo>
                    <a:pt x="105008" y="180222"/>
                  </a:lnTo>
                  <a:lnTo>
                    <a:pt x="106963" y="205479"/>
                  </a:lnTo>
                  <a:lnTo>
                    <a:pt x="101697" y="230863"/>
                  </a:lnTo>
                  <a:lnTo>
                    <a:pt x="82811" y="267617"/>
                  </a:lnTo>
                  <a:lnTo>
                    <a:pt x="67365" y="287740"/>
                  </a:lnTo>
                  <a:lnTo>
                    <a:pt x="59282" y="291407"/>
                  </a:lnTo>
                  <a:lnTo>
                    <a:pt x="51061" y="291020"/>
                  </a:lnTo>
                  <a:lnTo>
                    <a:pt x="42750" y="287931"/>
                  </a:lnTo>
                  <a:lnTo>
                    <a:pt x="37208" y="280208"/>
                  </a:lnTo>
                  <a:lnTo>
                    <a:pt x="31051" y="256524"/>
                  </a:lnTo>
                  <a:lnTo>
                    <a:pt x="37272" y="202516"/>
                  </a:lnTo>
                  <a:lnTo>
                    <a:pt x="48149" y="149570"/>
                  </a:lnTo>
                  <a:lnTo>
                    <a:pt x="68284" y="92192"/>
                  </a:lnTo>
                  <a:lnTo>
                    <a:pt x="80259" y="64415"/>
                  </a:lnTo>
                  <a:lnTo>
                    <a:pt x="85580" y="33192"/>
                  </a:lnTo>
                  <a:lnTo>
                    <a:pt x="82752" y="21184"/>
                  </a:lnTo>
                  <a:lnTo>
                    <a:pt x="76619" y="11764"/>
                  </a:lnTo>
                  <a:lnTo>
                    <a:pt x="68283" y="4068"/>
                  </a:lnTo>
                  <a:lnTo>
                    <a:pt x="58478" y="353"/>
                  </a:lnTo>
                  <a:lnTo>
                    <a:pt x="36257" y="0"/>
                  </a:lnTo>
                  <a:lnTo>
                    <a:pt x="15999" y="8338"/>
                  </a:lnTo>
                  <a:lnTo>
                    <a:pt x="6632" y="14526"/>
                  </a:lnTo>
                  <a:lnTo>
                    <a:pt x="1803" y="21483"/>
                  </a:lnTo>
                  <a:lnTo>
                    <a:pt x="0" y="28953"/>
                  </a:lnTo>
                  <a:lnTo>
                    <a:pt x="641" y="52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6817224" y="2510267"/>
              <a:ext cx="832072" cy="267415"/>
            </a:xfrm>
            <a:custGeom>
              <a:avLst/>
              <a:gdLst/>
              <a:ahLst/>
              <a:cxnLst/>
              <a:rect l="0" t="0" r="0" b="0"/>
              <a:pathLst>
                <a:path w="832072" h="267415">
                  <a:moveTo>
                    <a:pt x="0" y="178395"/>
                  </a:moveTo>
                  <a:lnTo>
                    <a:pt x="60880" y="205453"/>
                  </a:lnTo>
                  <a:lnTo>
                    <a:pt x="119034" y="229044"/>
                  </a:lnTo>
                  <a:lnTo>
                    <a:pt x="178152" y="248284"/>
                  </a:lnTo>
                  <a:lnTo>
                    <a:pt x="239122" y="257328"/>
                  </a:lnTo>
                  <a:lnTo>
                    <a:pt x="299252" y="265565"/>
                  </a:lnTo>
                  <a:lnTo>
                    <a:pt x="348865" y="266991"/>
                  </a:lnTo>
                  <a:lnTo>
                    <a:pt x="399433" y="267414"/>
                  </a:lnTo>
                  <a:lnTo>
                    <a:pt x="450284" y="260775"/>
                  </a:lnTo>
                  <a:lnTo>
                    <a:pt x="507983" y="249841"/>
                  </a:lnTo>
                  <a:lnTo>
                    <a:pt x="570555" y="233462"/>
                  </a:lnTo>
                  <a:lnTo>
                    <a:pt x="623817" y="216592"/>
                  </a:lnTo>
                  <a:lnTo>
                    <a:pt x="675239" y="192862"/>
                  </a:lnTo>
                  <a:lnTo>
                    <a:pt x="735273" y="162663"/>
                  </a:lnTo>
                  <a:lnTo>
                    <a:pt x="789796" y="122784"/>
                  </a:lnTo>
                  <a:lnTo>
                    <a:pt x="817021" y="96160"/>
                  </a:lnTo>
                  <a:lnTo>
                    <a:pt x="829400" y="73886"/>
                  </a:lnTo>
                  <a:lnTo>
                    <a:pt x="832071" y="49828"/>
                  </a:lnTo>
                  <a:lnTo>
                    <a:pt x="830801" y="37466"/>
                  </a:lnTo>
                  <a:lnTo>
                    <a:pt x="827122" y="27809"/>
                  </a:lnTo>
                  <a:lnTo>
                    <a:pt x="8027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7505317" y="2497525"/>
              <a:ext cx="175255" cy="267593"/>
            </a:xfrm>
            <a:custGeom>
              <a:avLst/>
              <a:gdLst/>
              <a:ahLst/>
              <a:cxnLst/>
              <a:rect l="0" t="0" r="0" b="0"/>
              <a:pathLst>
                <a:path w="175255" h="267593">
                  <a:moveTo>
                    <a:pt x="0" y="0"/>
                  </a:moveTo>
                  <a:lnTo>
                    <a:pt x="52858" y="30204"/>
                  </a:lnTo>
                  <a:lnTo>
                    <a:pt x="94703" y="54116"/>
                  </a:lnTo>
                  <a:lnTo>
                    <a:pt x="144974" y="92011"/>
                  </a:lnTo>
                  <a:lnTo>
                    <a:pt x="160362" y="108063"/>
                  </a:lnTo>
                  <a:lnTo>
                    <a:pt x="169205" y="123012"/>
                  </a:lnTo>
                  <a:lnTo>
                    <a:pt x="175254" y="150948"/>
                  </a:lnTo>
                  <a:lnTo>
                    <a:pt x="169448" y="173747"/>
                  </a:lnTo>
                  <a:lnTo>
                    <a:pt x="142647" y="211456"/>
                  </a:lnTo>
                  <a:lnTo>
                    <a:pt x="89197" y="26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7161270" y="3096421"/>
              <a:ext cx="50971" cy="140168"/>
            </a:xfrm>
            <a:custGeom>
              <a:avLst/>
              <a:gdLst/>
              <a:ahLst/>
              <a:cxnLst/>
              <a:rect l="0" t="0" r="0" b="0"/>
              <a:pathLst>
                <a:path w="50971" h="140168">
                  <a:moveTo>
                    <a:pt x="0" y="0"/>
                  </a:moveTo>
                  <a:lnTo>
                    <a:pt x="13529" y="60881"/>
                  </a:lnTo>
                  <a:lnTo>
                    <a:pt x="40638" y="121569"/>
                  </a:lnTo>
                  <a:lnTo>
                    <a:pt x="50970" y="140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7325349" y="3018471"/>
              <a:ext cx="113178" cy="279607"/>
            </a:xfrm>
            <a:custGeom>
              <a:avLst/>
              <a:gdLst/>
              <a:ahLst/>
              <a:cxnLst/>
              <a:rect l="0" t="0" r="0" b="0"/>
              <a:pathLst>
                <a:path w="113178" h="279607">
                  <a:moveTo>
                    <a:pt x="27058" y="65207"/>
                  </a:moveTo>
                  <a:lnTo>
                    <a:pt x="0" y="51678"/>
                  </a:lnTo>
                  <a:lnTo>
                    <a:pt x="525" y="54772"/>
                  </a:lnTo>
                  <a:lnTo>
                    <a:pt x="57544" y="109157"/>
                  </a:lnTo>
                  <a:lnTo>
                    <a:pt x="92912" y="146778"/>
                  </a:lnTo>
                  <a:lnTo>
                    <a:pt x="104937" y="169421"/>
                  </a:lnTo>
                  <a:lnTo>
                    <a:pt x="107450" y="197418"/>
                  </a:lnTo>
                  <a:lnTo>
                    <a:pt x="102431" y="225908"/>
                  </a:lnTo>
                  <a:lnTo>
                    <a:pt x="83686" y="257867"/>
                  </a:lnTo>
                  <a:lnTo>
                    <a:pt x="68273" y="276371"/>
                  </a:lnTo>
                  <a:lnTo>
                    <a:pt x="60198" y="279606"/>
                  </a:lnTo>
                  <a:lnTo>
                    <a:pt x="51983" y="278931"/>
                  </a:lnTo>
                  <a:lnTo>
                    <a:pt x="43674" y="275650"/>
                  </a:lnTo>
                  <a:lnTo>
                    <a:pt x="38136" y="267799"/>
                  </a:lnTo>
                  <a:lnTo>
                    <a:pt x="31981" y="243974"/>
                  </a:lnTo>
                  <a:lnTo>
                    <a:pt x="35281" y="205485"/>
                  </a:lnTo>
                  <a:lnTo>
                    <a:pt x="45343" y="183714"/>
                  </a:lnTo>
                  <a:lnTo>
                    <a:pt x="74248" y="129161"/>
                  </a:lnTo>
                  <a:lnTo>
                    <a:pt x="105864" y="76024"/>
                  </a:lnTo>
                  <a:lnTo>
                    <a:pt x="113177" y="32387"/>
                  </a:lnTo>
                  <a:lnTo>
                    <a:pt x="109956" y="20674"/>
                  </a:lnTo>
                  <a:lnTo>
                    <a:pt x="103561" y="11449"/>
                  </a:lnTo>
                  <a:lnTo>
                    <a:pt x="95050" y="3884"/>
                  </a:lnTo>
                  <a:lnTo>
                    <a:pt x="85128" y="256"/>
                  </a:lnTo>
                  <a:lnTo>
                    <a:pt x="62779" y="0"/>
                  </a:lnTo>
                  <a:lnTo>
                    <a:pt x="53703" y="4746"/>
                  </a:lnTo>
                  <a:lnTo>
                    <a:pt x="27058" y="39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874849" y="2459297"/>
              <a:ext cx="1036115" cy="303057"/>
            </a:xfrm>
            <a:custGeom>
              <a:avLst/>
              <a:gdLst/>
              <a:ahLst/>
              <a:cxnLst/>
              <a:rect l="0" t="0" r="0" b="0"/>
              <a:pathLst>
                <a:path w="1036115" h="303057">
                  <a:moveTo>
                    <a:pt x="0" y="140167"/>
                  </a:moveTo>
                  <a:lnTo>
                    <a:pt x="54116" y="173990"/>
                  </a:lnTo>
                  <a:lnTo>
                    <a:pt x="108063" y="201788"/>
                  </a:lnTo>
                  <a:lnTo>
                    <a:pt x="157713" y="225756"/>
                  </a:lnTo>
                  <a:lnTo>
                    <a:pt x="215054" y="257807"/>
                  </a:lnTo>
                  <a:lnTo>
                    <a:pt x="274833" y="279241"/>
                  </a:lnTo>
                  <a:lnTo>
                    <a:pt x="329675" y="288977"/>
                  </a:lnTo>
                  <a:lnTo>
                    <a:pt x="385567" y="291862"/>
                  </a:lnTo>
                  <a:lnTo>
                    <a:pt x="443187" y="296493"/>
                  </a:lnTo>
                  <a:lnTo>
                    <a:pt x="499903" y="303056"/>
                  </a:lnTo>
                  <a:lnTo>
                    <a:pt x="557767" y="301225"/>
                  </a:lnTo>
                  <a:lnTo>
                    <a:pt x="610779" y="291716"/>
                  </a:lnTo>
                  <a:lnTo>
                    <a:pt x="666129" y="283707"/>
                  </a:lnTo>
                  <a:lnTo>
                    <a:pt x="723588" y="277558"/>
                  </a:lnTo>
                  <a:lnTo>
                    <a:pt x="776481" y="266769"/>
                  </a:lnTo>
                  <a:lnTo>
                    <a:pt x="824245" y="250830"/>
                  </a:lnTo>
                  <a:lnTo>
                    <a:pt x="878437" y="226840"/>
                  </a:lnTo>
                  <a:lnTo>
                    <a:pt x="930044" y="198295"/>
                  </a:lnTo>
                  <a:lnTo>
                    <a:pt x="987128" y="156981"/>
                  </a:lnTo>
                  <a:lnTo>
                    <a:pt x="1021728" y="112970"/>
                  </a:lnTo>
                  <a:lnTo>
                    <a:pt x="1033649" y="88436"/>
                  </a:lnTo>
                  <a:lnTo>
                    <a:pt x="1036114" y="63374"/>
                  </a:lnTo>
                  <a:lnTo>
                    <a:pt x="1029542" y="29160"/>
                  </a:lnTo>
                  <a:lnTo>
                    <a:pt x="1019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8830535" y="2458510"/>
              <a:ext cx="104723" cy="230153"/>
            </a:xfrm>
            <a:custGeom>
              <a:avLst/>
              <a:gdLst/>
              <a:ahLst/>
              <a:cxnLst/>
              <a:rect l="0" t="0" r="0" b="0"/>
              <a:pathLst>
                <a:path w="104723" h="230153">
                  <a:moveTo>
                    <a:pt x="0" y="13530"/>
                  </a:moveTo>
                  <a:lnTo>
                    <a:pt x="33823" y="0"/>
                  </a:lnTo>
                  <a:lnTo>
                    <a:pt x="48033" y="263"/>
                  </a:lnTo>
                  <a:lnTo>
                    <a:pt x="75150" y="11881"/>
                  </a:lnTo>
                  <a:lnTo>
                    <a:pt x="93809" y="31203"/>
                  </a:lnTo>
                  <a:lnTo>
                    <a:pt x="100767" y="42302"/>
                  </a:lnTo>
                  <a:lnTo>
                    <a:pt x="104722" y="65960"/>
                  </a:lnTo>
                  <a:lnTo>
                    <a:pt x="102489" y="122522"/>
                  </a:lnTo>
                  <a:lnTo>
                    <a:pt x="95338" y="164754"/>
                  </a:lnTo>
                  <a:lnTo>
                    <a:pt x="77487" y="197403"/>
                  </a:lnTo>
                  <a:lnTo>
                    <a:pt x="38227" y="230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8231638" y="3198361"/>
              <a:ext cx="25486" cy="165653"/>
            </a:xfrm>
            <a:custGeom>
              <a:avLst/>
              <a:gdLst/>
              <a:ahLst/>
              <a:cxnLst/>
              <a:rect l="0" t="0" r="0" b="0"/>
              <a:pathLst>
                <a:path w="25486" h="165653">
                  <a:moveTo>
                    <a:pt x="0" y="0"/>
                  </a:moveTo>
                  <a:lnTo>
                    <a:pt x="6765" y="60881"/>
                  </a:lnTo>
                  <a:lnTo>
                    <a:pt x="17736" y="119034"/>
                  </a:lnTo>
                  <a:lnTo>
                    <a:pt x="25485" y="165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8371806" y="3134929"/>
              <a:ext cx="143740" cy="332759"/>
            </a:xfrm>
            <a:custGeom>
              <a:avLst/>
              <a:gdLst/>
              <a:ahLst/>
              <a:cxnLst/>
              <a:rect l="0" t="0" r="0" b="0"/>
              <a:pathLst>
                <a:path w="143740" h="332759">
                  <a:moveTo>
                    <a:pt x="0" y="37947"/>
                  </a:moveTo>
                  <a:lnTo>
                    <a:pt x="0" y="65005"/>
                  </a:lnTo>
                  <a:lnTo>
                    <a:pt x="11326" y="89616"/>
                  </a:lnTo>
                  <a:lnTo>
                    <a:pt x="41583" y="123576"/>
                  </a:lnTo>
                  <a:lnTo>
                    <a:pt x="83095" y="160419"/>
                  </a:lnTo>
                  <a:lnTo>
                    <a:pt x="103120" y="193165"/>
                  </a:lnTo>
                  <a:lnTo>
                    <a:pt x="121156" y="243698"/>
                  </a:lnTo>
                  <a:lnTo>
                    <a:pt x="124638" y="274279"/>
                  </a:lnTo>
                  <a:lnTo>
                    <a:pt x="118635" y="299197"/>
                  </a:lnTo>
                  <a:lnTo>
                    <a:pt x="113069" y="309806"/>
                  </a:lnTo>
                  <a:lnTo>
                    <a:pt x="95560" y="325369"/>
                  </a:lnTo>
                  <a:lnTo>
                    <a:pt x="84943" y="331501"/>
                  </a:lnTo>
                  <a:lnTo>
                    <a:pt x="75035" y="332758"/>
                  </a:lnTo>
                  <a:lnTo>
                    <a:pt x="56474" y="326603"/>
                  </a:lnTo>
                  <a:lnTo>
                    <a:pt x="51807" y="318166"/>
                  </a:lnTo>
                  <a:lnTo>
                    <a:pt x="50398" y="293689"/>
                  </a:lnTo>
                  <a:lnTo>
                    <a:pt x="61030" y="242002"/>
                  </a:lnTo>
                  <a:lnTo>
                    <a:pt x="74086" y="205067"/>
                  </a:lnTo>
                  <a:lnTo>
                    <a:pt x="111242" y="150865"/>
                  </a:lnTo>
                  <a:lnTo>
                    <a:pt x="139155" y="88684"/>
                  </a:lnTo>
                  <a:lnTo>
                    <a:pt x="143739" y="76019"/>
                  </a:lnTo>
                  <a:lnTo>
                    <a:pt x="143428" y="31136"/>
                  </a:lnTo>
                  <a:lnTo>
                    <a:pt x="138093" y="19248"/>
                  </a:lnTo>
                  <a:lnTo>
                    <a:pt x="120839" y="2264"/>
                  </a:lnTo>
                  <a:lnTo>
                    <a:pt x="111707" y="0"/>
                  </a:lnTo>
                  <a:lnTo>
                    <a:pt x="102788" y="1322"/>
                  </a:lnTo>
                  <a:lnTo>
                    <a:pt x="94010" y="5035"/>
                  </a:lnTo>
                  <a:lnTo>
                    <a:pt x="80481" y="16712"/>
                  </a:lnTo>
                  <a:lnTo>
                    <a:pt x="63712" y="37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3" name="22 Serbest Form"/>
          <p:cNvSpPr/>
          <p:nvPr/>
        </p:nvSpPr>
        <p:spPr>
          <a:xfrm>
            <a:off x="3045451" y="752715"/>
            <a:ext cx="38228" cy="355881"/>
          </a:xfrm>
          <a:custGeom>
            <a:avLst/>
            <a:gdLst/>
            <a:ahLst/>
            <a:cxnLst/>
            <a:rect l="0" t="0" r="0" b="0"/>
            <a:pathLst>
              <a:path w="38228" h="355881">
                <a:moveTo>
                  <a:pt x="0" y="228455"/>
                </a:moveTo>
                <a:lnTo>
                  <a:pt x="0" y="173010"/>
                </a:lnTo>
                <a:lnTo>
                  <a:pt x="3776" y="125189"/>
                </a:lnTo>
                <a:lnTo>
                  <a:pt x="10086" y="75153"/>
                </a:lnTo>
                <a:lnTo>
                  <a:pt x="11955" y="24459"/>
                </a:lnTo>
                <a:lnTo>
                  <a:pt x="13808" y="455"/>
                </a:lnTo>
                <a:lnTo>
                  <a:pt x="16285" y="0"/>
                </a:lnTo>
                <a:lnTo>
                  <a:pt x="19352" y="3944"/>
                </a:lnTo>
                <a:lnTo>
                  <a:pt x="24273" y="52383"/>
                </a:lnTo>
                <a:lnTo>
                  <a:pt x="25126" y="108483"/>
                </a:lnTo>
                <a:lnTo>
                  <a:pt x="25379" y="168524"/>
                </a:lnTo>
                <a:lnTo>
                  <a:pt x="25453" y="222811"/>
                </a:lnTo>
                <a:lnTo>
                  <a:pt x="26891" y="273348"/>
                </a:lnTo>
                <a:lnTo>
                  <a:pt x="35569" y="325419"/>
                </a:lnTo>
                <a:lnTo>
                  <a:pt x="38227" y="3558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8" name="27 Grup"/>
          <p:cNvGrpSpPr/>
          <p:nvPr/>
        </p:nvGrpSpPr>
        <p:grpSpPr>
          <a:xfrm>
            <a:off x="5466521" y="868702"/>
            <a:ext cx="420503" cy="354576"/>
            <a:chOff x="5466521" y="868702"/>
            <a:chExt cx="420503" cy="354576"/>
          </a:xfrm>
        </p:grpSpPr>
        <p:sp>
          <p:nvSpPr>
            <p:cNvPr id="24" name="23 Serbest Form"/>
            <p:cNvSpPr/>
            <p:nvPr/>
          </p:nvSpPr>
          <p:spPr>
            <a:xfrm>
              <a:off x="5466521" y="970243"/>
              <a:ext cx="38229" cy="253035"/>
            </a:xfrm>
            <a:custGeom>
              <a:avLst/>
              <a:gdLst/>
              <a:ahLst/>
              <a:cxnLst/>
              <a:rect l="0" t="0" r="0" b="0"/>
              <a:pathLst>
                <a:path w="38229" h="253035">
                  <a:moveTo>
                    <a:pt x="0" y="100124"/>
                  </a:moveTo>
                  <a:lnTo>
                    <a:pt x="6765" y="52773"/>
                  </a:lnTo>
                  <a:lnTo>
                    <a:pt x="17736" y="3032"/>
                  </a:lnTo>
                  <a:lnTo>
                    <a:pt x="20319" y="0"/>
                  </a:lnTo>
                  <a:lnTo>
                    <a:pt x="31569" y="50512"/>
                  </a:lnTo>
                  <a:lnTo>
                    <a:pt x="28155" y="110566"/>
                  </a:lnTo>
                  <a:lnTo>
                    <a:pt x="29788" y="173188"/>
                  </a:lnTo>
                  <a:lnTo>
                    <a:pt x="35727" y="213802"/>
                  </a:lnTo>
                  <a:lnTo>
                    <a:pt x="38228" y="253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5542976" y="1044882"/>
              <a:ext cx="101941" cy="38229"/>
            </a:xfrm>
            <a:custGeom>
              <a:avLst/>
              <a:gdLst/>
              <a:ahLst/>
              <a:cxnLst/>
              <a:rect l="0" t="0" r="0" b="0"/>
              <a:pathLst>
                <a:path w="101941" h="38229">
                  <a:moveTo>
                    <a:pt x="0" y="38228"/>
                  </a:moveTo>
                  <a:lnTo>
                    <a:pt x="54116" y="17934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5606688" y="955685"/>
              <a:ext cx="50971" cy="203881"/>
            </a:xfrm>
            <a:custGeom>
              <a:avLst/>
              <a:gdLst/>
              <a:ahLst/>
              <a:cxnLst/>
              <a:rect l="0" t="0" r="0" b="0"/>
              <a:pathLst>
                <a:path w="50971" h="203881">
                  <a:moveTo>
                    <a:pt x="0" y="0"/>
                  </a:moveTo>
                  <a:lnTo>
                    <a:pt x="7552" y="41531"/>
                  </a:lnTo>
                  <a:lnTo>
                    <a:pt x="18931" y="101992"/>
                  </a:lnTo>
                  <a:lnTo>
                    <a:pt x="33297" y="163623"/>
                  </a:lnTo>
                  <a:lnTo>
                    <a:pt x="50970" y="203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5708628" y="868702"/>
              <a:ext cx="178396" cy="239371"/>
            </a:xfrm>
            <a:custGeom>
              <a:avLst/>
              <a:gdLst/>
              <a:ahLst/>
              <a:cxnLst/>
              <a:rect l="0" t="0" r="0" b="0"/>
              <a:pathLst>
                <a:path w="178396" h="239371">
                  <a:moveTo>
                    <a:pt x="0" y="74241"/>
                  </a:moveTo>
                  <a:lnTo>
                    <a:pt x="40587" y="20124"/>
                  </a:lnTo>
                  <a:lnTo>
                    <a:pt x="55375" y="7015"/>
                  </a:lnTo>
                  <a:lnTo>
                    <a:pt x="68065" y="1107"/>
                  </a:lnTo>
                  <a:lnTo>
                    <a:pt x="79357" y="0"/>
                  </a:lnTo>
                  <a:lnTo>
                    <a:pt x="85469" y="3509"/>
                  </a:lnTo>
                  <a:lnTo>
                    <a:pt x="88127" y="10096"/>
                  </a:lnTo>
                  <a:lnTo>
                    <a:pt x="87306" y="28742"/>
                  </a:lnTo>
                  <a:lnTo>
                    <a:pt x="75242" y="79097"/>
                  </a:lnTo>
                  <a:lnTo>
                    <a:pt x="67129" y="126649"/>
                  </a:lnTo>
                  <a:lnTo>
                    <a:pt x="64725" y="176607"/>
                  </a:lnTo>
                  <a:lnTo>
                    <a:pt x="64387" y="193455"/>
                  </a:lnTo>
                  <a:lnTo>
                    <a:pt x="68410" y="207518"/>
                  </a:lnTo>
                  <a:lnTo>
                    <a:pt x="84206" y="230695"/>
                  </a:lnTo>
                  <a:lnTo>
                    <a:pt x="94365" y="236593"/>
                  </a:lnTo>
                  <a:lnTo>
                    <a:pt x="116979" y="239370"/>
                  </a:lnTo>
                  <a:lnTo>
                    <a:pt x="153590" y="232973"/>
                  </a:lnTo>
                  <a:lnTo>
                    <a:pt x="167371" y="225963"/>
                  </a:lnTo>
                  <a:lnTo>
                    <a:pt x="178395" y="214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7" name="36 Grup"/>
          <p:cNvGrpSpPr/>
          <p:nvPr/>
        </p:nvGrpSpPr>
        <p:grpSpPr>
          <a:xfrm>
            <a:off x="6282040" y="2178963"/>
            <a:ext cx="547927" cy="356790"/>
            <a:chOff x="6282040" y="2178963"/>
            <a:chExt cx="547927" cy="356790"/>
          </a:xfrm>
        </p:grpSpPr>
        <p:sp>
          <p:nvSpPr>
            <p:cNvPr id="29" name="28 Serbest Form"/>
            <p:cNvSpPr/>
            <p:nvPr/>
          </p:nvSpPr>
          <p:spPr>
            <a:xfrm>
              <a:off x="6282040" y="2231912"/>
              <a:ext cx="38228" cy="240129"/>
            </a:xfrm>
            <a:custGeom>
              <a:avLst/>
              <a:gdLst/>
              <a:ahLst/>
              <a:cxnLst/>
              <a:rect l="0" t="0" r="0" b="0"/>
              <a:pathLst>
                <a:path w="38228" h="240129">
                  <a:moveTo>
                    <a:pt x="0" y="112703"/>
                  </a:moveTo>
                  <a:lnTo>
                    <a:pt x="13528" y="65351"/>
                  </a:lnTo>
                  <a:lnTo>
                    <a:pt x="21942" y="8846"/>
                  </a:lnTo>
                  <a:lnTo>
                    <a:pt x="24539" y="990"/>
                  </a:lnTo>
                  <a:lnTo>
                    <a:pt x="27686" y="0"/>
                  </a:lnTo>
                  <a:lnTo>
                    <a:pt x="31199" y="3588"/>
                  </a:lnTo>
                  <a:lnTo>
                    <a:pt x="31328" y="22676"/>
                  </a:lnTo>
                  <a:lnTo>
                    <a:pt x="29497" y="48622"/>
                  </a:lnTo>
                  <a:lnTo>
                    <a:pt x="36084" y="103663"/>
                  </a:lnTo>
                  <a:lnTo>
                    <a:pt x="37592" y="152027"/>
                  </a:lnTo>
                  <a:lnTo>
                    <a:pt x="38039" y="198450"/>
                  </a:lnTo>
                  <a:lnTo>
                    <a:pt x="38227" y="240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6371237" y="2306387"/>
              <a:ext cx="101941" cy="12744"/>
            </a:xfrm>
            <a:custGeom>
              <a:avLst/>
              <a:gdLst/>
              <a:ahLst/>
              <a:cxnLst/>
              <a:rect l="0" t="0" r="0" b="0"/>
              <a:pathLst>
                <a:path w="101941" h="12744">
                  <a:moveTo>
                    <a:pt x="0" y="12743"/>
                  </a:moveTo>
                  <a:lnTo>
                    <a:pt x="54116" y="5978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6422207" y="2217190"/>
              <a:ext cx="6311" cy="242108"/>
            </a:xfrm>
            <a:custGeom>
              <a:avLst/>
              <a:gdLst/>
              <a:ahLst/>
              <a:cxnLst/>
              <a:rect l="0" t="0" r="0" b="0"/>
              <a:pathLst>
                <a:path w="6311" h="242108">
                  <a:moveTo>
                    <a:pt x="0" y="0"/>
                  </a:moveTo>
                  <a:lnTo>
                    <a:pt x="0" y="49082"/>
                  </a:lnTo>
                  <a:lnTo>
                    <a:pt x="0" y="87939"/>
                  </a:lnTo>
                  <a:lnTo>
                    <a:pt x="3775" y="142440"/>
                  </a:lnTo>
                  <a:lnTo>
                    <a:pt x="6310" y="197002"/>
                  </a:lnTo>
                  <a:lnTo>
                    <a:pt x="0" y="242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6485919" y="2203137"/>
              <a:ext cx="114683" cy="268323"/>
            </a:xfrm>
            <a:custGeom>
              <a:avLst/>
              <a:gdLst/>
              <a:ahLst/>
              <a:cxnLst/>
              <a:rect l="0" t="0" r="0" b="0"/>
              <a:pathLst>
                <a:path w="114683" h="268323">
                  <a:moveTo>
                    <a:pt x="0" y="39538"/>
                  </a:moveTo>
                  <a:lnTo>
                    <a:pt x="40588" y="5715"/>
                  </a:lnTo>
                  <a:lnTo>
                    <a:pt x="53960" y="0"/>
                  </a:lnTo>
                  <a:lnTo>
                    <a:pt x="64289" y="437"/>
                  </a:lnTo>
                  <a:lnTo>
                    <a:pt x="72592" y="4976"/>
                  </a:lnTo>
                  <a:lnTo>
                    <a:pt x="76712" y="13665"/>
                  </a:lnTo>
                  <a:lnTo>
                    <a:pt x="77513" y="38422"/>
                  </a:lnTo>
                  <a:lnTo>
                    <a:pt x="66491" y="100460"/>
                  </a:lnTo>
                  <a:lnTo>
                    <a:pt x="50680" y="163475"/>
                  </a:lnTo>
                  <a:lnTo>
                    <a:pt x="40688" y="224008"/>
                  </a:lnTo>
                  <a:lnTo>
                    <a:pt x="46872" y="249422"/>
                  </a:lnTo>
                  <a:lnTo>
                    <a:pt x="52486" y="260163"/>
                  </a:lnTo>
                  <a:lnTo>
                    <a:pt x="60475" y="265908"/>
                  </a:lnTo>
                  <a:lnTo>
                    <a:pt x="70049" y="268322"/>
                  </a:lnTo>
                  <a:lnTo>
                    <a:pt x="89182" y="267229"/>
                  </a:lnTo>
                  <a:lnTo>
                    <a:pt x="114682" y="256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600601" y="2344615"/>
              <a:ext cx="101942" cy="12743"/>
            </a:xfrm>
            <a:custGeom>
              <a:avLst/>
              <a:gdLst/>
              <a:ahLst/>
              <a:cxnLst/>
              <a:rect l="0" t="0" r="0" b="0"/>
              <a:pathLst>
                <a:path w="101942" h="12743">
                  <a:moveTo>
                    <a:pt x="0" y="12742"/>
                  </a:moveTo>
                  <a:lnTo>
                    <a:pt x="54117" y="12742"/>
                  </a:lnTo>
                  <a:lnTo>
                    <a:pt x="80686" y="8967"/>
                  </a:lnTo>
                  <a:lnTo>
                    <a:pt x="1019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651571" y="2255418"/>
              <a:ext cx="10086" cy="267592"/>
            </a:xfrm>
            <a:custGeom>
              <a:avLst/>
              <a:gdLst/>
              <a:ahLst/>
              <a:cxnLst/>
              <a:rect l="0" t="0" r="0" b="0"/>
              <a:pathLst>
                <a:path w="10086" h="267592">
                  <a:moveTo>
                    <a:pt x="0" y="0"/>
                  </a:moveTo>
                  <a:lnTo>
                    <a:pt x="3776" y="45306"/>
                  </a:lnTo>
                  <a:lnTo>
                    <a:pt x="6765" y="81174"/>
                  </a:lnTo>
                  <a:lnTo>
                    <a:pt x="10085" y="136129"/>
                  </a:lnTo>
                  <a:lnTo>
                    <a:pt x="8180" y="195132"/>
                  </a:lnTo>
                  <a:lnTo>
                    <a:pt x="2424" y="235739"/>
                  </a:lnTo>
                  <a:lnTo>
                    <a:pt x="0" y="267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754347" y="2178963"/>
              <a:ext cx="75620" cy="288806"/>
            </a:xfrm>
            <a:custGeom>
              <a:avLst/>
              <a:gdLst/>
              <a:ahLst/>
              <a:cxnLst/>
              <a:rect l="0" t="0" r="0" b="0"/>
              <a:pathLst>
                <a:path w="75620" h="288806">
                  <a:moveTo>
                    <a:pt x="37391" y="0"/>
                  </a:moveTo>
                  <a:lnTo>
                    <a:pt x="29841" y="49082"/>
                  </a:lnTo>
                  <a:lnTo>
                    <a:pt x="23863" y="87938"/>
                  </a:lnTo>
                  <a:lnTo>
                    <a:pt x="13445" y="142439"/>
                  </a:lnTo>
                  <a:lnTo>
                    <a:pt x="3395" y="200777"/>
                  </a:lnTo>
                  <a:lnTo>
                    <a:pt x="418" y="253930"/>
                  </a:lnTo>
                  <a:lnTo>
                    <a:pt x="0" y="271226"/>
                  </a:lnTo>
                  <a:lnTo>
                    <a:pt x="3969" y="281342"/>
                  </a:lnTo>
                  <a:lnTo>
                    <a:pt x="10862" y="286669"/>
                  </a:lnTo>
                  <a:lnTo>
                    <a:pt x="19706" y="288805"/>
                  </a:lnTo>
                  <a:lnTo>
                    <a:pt x="75619" y="280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6817224" y="2370100"/>
              <a:ext cx="12743" cy="165653"/>
            </a:xfrm>
            <a:custGeom>
              <a:avLst/>
              <a:gdLst/>
              <a:ahLst/>
              <a:cxnLst/>
              <a:rect l="0" t="0" r="0" b="0"/>
              <a:pathLst>
                <a:path w="12743" h="165653">
                  <a:moveTo>
                    <a:pt x="0" y="0"/>
                  </a:moveTo>
                  <a:lnTo>
                    <a:pt x="6764" y="54116"/>
                  </a:lnTo>
                  <a:lnTo>
                    <a:pt x="10971" y="114828"/>
                  </a:lnTo>
                  <a:lnTo>
                    <a:pt x="12742" y="165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4" name="63 Grup"/>
          <p:cNvGrpSpPr/>
          <p:nvPr/>
        </p:nvGrpSpPr>
        <p:grpSpPr>
          <a:xfrm>
            <a:off x="7441605" y="2034128"/>
            <a:ext cx="2568139" cy="476140"/>
            <a:chOff x="7441605" y="2034128"/>
            <a:chExt cx="2568139" cy="476140"/>
          </a:xfrm>
        </p:grpSpPr>
        <p:sp>
          <p:nvSpPr>
            <p:cNvPr id="38" name="37 Serbest Form"/>
            <p:cNvSpPr/>
            <p:nvPr/>
          </p:nvSpPr>
          <p:spPr>
            <a:xfrm>
              <a:off x="7441605" y="2217300"/>
              <a:ext cx="50971" cy="267483"/>
            </a:xfrm>
            <a:custGeom>
              <a:avLst/>
              <a:gdLst/>
              <a:ahLst/>
              <a:cxnLst/>
              <a:rect l="0" t="0" r="0" b="0"/>
              <a:pathLst>
                <a:path w="50971" h="267483">
                  <a:moveTo>
                    <a:pt x="0" y="114572"/>
                  </a:moveTo>
                  <a:lnTo>
                    <a:pt x="6765" y="60456"/>
                  </a:lnTo>
                  <a:lnTo>
                    <a:pt x="17735" y="6509"/>
                  </a:lnTo>
                  <a:lnTo>
                    <a:pt x="21734" y="55"/>
                  </a:lnTo>
                  <a:lnTo>
                    <a:pt x="25816" y="0"/>
                  </a:lnTo>
                  <a:lnTo>
                    <a:pt x="29953" y="4211"/>
                  </a:lnTo>
                  <a:lnTo>
                    <a:pt x="35776" y="37195"/>
                  </a:lnTo>
                  <a:lnTo>
                    <a:pt x="37743" y="99078"/>
                  </a:lnTo>
                  <a:lnTo>
                    <a:pt x="38084" y="148996"/>
                  </a:lnTo>
                  <a:lnTo>
                    <a:pt x="39601" y="198238"/>
                  </a:lnTo>
                  <a:lnTo>
                    <a:pt x="48305" y="246096"/>
                  </a:lnTo>
                  <a:lnTo>
                    <a:pt x="50970" y="26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7543544" y="2319130"/>
              <a:ext cx="89199" cy="25486"/>
            </a:xfrm>
            <a:custGeom>
              <a:avLst/>
              <a:gdLst/>
              <a:ahLst/>
              <a:cxnLst/>
              <a:rect l="0" t="0" r="0" b="0"/>
              <a:pathLst>
                <a:path w="89199" h="25486">
                  <a:moveTo>
                    <a:pt x="0" y="25485"/>
                  </a:moveTo>
                  <a:lnTo>
                    <a:pt x="61301" y="7970"/>
                  </a:lnTo>
                  <a:lnTo>
                    <a:pt x="891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7594514" y="2217190"/>
              <a:ext cx="38229" cy="229366"/>
            </a:xfrm>
            <a:custGeom>
              <a:avLst/>
              <a:gdLst/>
              <a:ahLst/>
              <a:cxnLst/>
              <a:rect l="0" t="0" r="0" b="0"/>
              <a:pathLst>
                <a:path w="38229" h="229366">
                  <a:moveTo>
                    <a:pt x="0" y="0"/>
                  </a:moveTo>
                  <a:lnTo>
                    <a:pt x="7551" y="41531"/>
                  </a:lnTo>
                  <a:lnTo>
                    <a:pt x="18931" y="101992"/>
                  </a:lnTo>
                  <a:lnTo>
                    <a:pt x="28707" y="147742"/>
                  </a:lnTo>
                  <a:lnTo>
                    <a:pt x="33997" y="183177"/>
                  </a:lnTo>
                  <a:lnTo>
                    <a:pt x="38228" y="229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7683712" y="2190919"/>
              <a:ext cx="101940" cy="187656"/>
            </a:xfrm>
            <a:custGeom>
              <a:avLst/>
              <a:gdLst/>
              <a:ahLst/>
              <a:cxnLst/>
              <a:rect l="0" t="0" r="0" b="0"/>
              <a:pathLst>
                <a:path w="101940" h="187656">
                  <a:moveTo>
                    <a:pt x="0" y="13529"/>
                  </a:moveTo>
                  <a:lnTo>
                    <a:pt x="33823" y="0"/>
                  </a:lnTo>
                  <a:lnTo>
                    <a:pt x="42369" y="3093"/>
                  </a:lnTo>
                  <a:lnTo>
                    <a:pt x="46653" y="12235"/>
                  </a:lnTo>
                  <a:lnTo>
                    <a:pt x="47635" y="38439"/>
                  </a:lnTo>
                  <a:lnTo>
                    <a:pt x="36730" y="89870"/>
                  </a:lnTo>
                  <a:lnTo>
                    <a:pt x="27707" y="147695"/>
                  </a:lnTo>
                  <a:lnTo>
                    <a:pt x="31213" y="161022"/>
                  </a:lnTo>
                  <a:lnTo>
                    <a:pt x="46437" y="183381"/>
                  </a:lnTo>
                  <a:lnTo>
                    <a:pt x="56442" y="187644"/>
                  </a:lnTo>
                  <a:lnTo>
                    <a:pt x="67360" y="187655"/>
                  </a:lnTo>
                  <a:lnTo>
                    <a:pt x="101939" y="179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7811137" y="2242675"/>
              <a:ext cx="76456" cy="25486"/>
            </a:xfrm>
            <a:custGeom>
              <a:avLst/>
              <a:gdLst/>
              <a:ahLst/>
              <a:cxnLst/>
              <a:rect l="0" t="0" r="0" b="0"/>
              <a:pathLst>
                <a:path w="76456" h="25486">
                  <a:moveTo>
                    <a:pt x="0" y="25485"/>
                  </a:moveTo>
                  <a:lnTo>
                    <a:pt x="60514" y="5314"/>
                  </a:lnTo>
                  <a:lnTo>
                    <a:pt x="76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Serbest Form"/>
            <p:cNvSpPr/>
            <p:nvPr/>
          </p:nvSpPr>
          <p:spPr>
            <a:xfrm>
              <a:off x="7811137" y="2208887"/>
              <a:ext cx="76456" cy="173956"/>
            </a:xfrm>
            <a:custGeom>
              <a:avLst/>
              <a:gdLst/>
              <a:ahLst/>
              <a:cxnLst/>
              <a:rect l="0" t="0" r="0" b="0"/>
              <a:pathLst>
                <a:path w="76456" h="173956">
                  <a:moveTo>
                    <a:pt x="0" y="59273"/>
                  </a:moveTo>
                  <a:lnTo>
                    <a:pt x="13528" y="11921"/>
                  </a:lnTo>
                  <a:lnTo>
                    <a:pt x="18930" y="2220"/>
                  </a:lnTo>
                  <a:lnTo>
                    <a:pt x="23946" y="0"/>
                  </a:lnTo>
                  <a:lnTo>
                    <a:pt x="28706" y="2768"/>
                  </a:lnTo>
                  <a:lnTo>
                    <a:pt x="50835" y="59243"/>
                  </a:lnTo>
                  <a:lnTo>
                    <a:pt x="67933" y="117002"/>
                  </a:lnTo>
                  <a:lnTo>
                    <a:pt x="76455" y="173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7938561" y="2127993"/>
              <a:ext cx="89198" cy="200717"/>
            </a:xfrm>
            <a:custGeom>
              <a:avLst/>
              <a:gdLst/>
              <a:ahLst/>
              <a:cxnLst/>
              <a:rect l="0" t="0" r="0" b="0"/>
              <a:pathLst>
                <a:path w="89198" h="200717">
                  <a:moveTo>
                    <a:pt x="0" y="0"/>
                  </a:moveTo>
                  <a:lnTo>
                    <a:pt x="7551" y="41531"/>
                  </a:lnTo>
                  <a:lnTo>
                    <a:pt x="18930" y="100576"/>
                  </a:lnTo>
                  <a:lnTo>
                    <a:pt x="33297" y="157697"/>
                  </a:lnTo>
                  <a:lnTo>
                    <a:pt x="42172" y="187601"/>
                  </a:lnTo>
                  <a:lnTo>
                    <a:pt x="49352" y="195859"/>
                  </a:lnTo>
                  <a:lnTo>
                    <a:pt x="58386" y="199948"/>
                  </a:lnTo>
                  <a:lnTo>
                    <a:pt x="75504" y="200716"/>
                  </a:lnTo>
                  <a:lnTo>
                    <a:pt x="80068" y="198939"/>
                  </a:lnTo>
                  <a:lnTo>
                    <a:pt x="89197" y="191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8015016" y="2242675"/>
              <a:ext cx="38229" cy="165653"/>
            </a:xfrm>
            <a:custGeom>
              <a:avLst/>
              <a:gdLst/>
              <a:ahLst/>
              <a:cxnLst/>
              <a:rect l="0" t="0" r="0" b="0"/>
              <a:pathLst>
                <a:path w="38229" h="165653">
                  <a:moveTo>
                    <a:pt x="0" y="0"/>
                  </a:moveTo>
                  <a:lnTo>
                    <a:pt x="7551" y="45307"/>
                  </a:lnTo>
                  <a:lnTo>
                    <a:pt x="18930" y="106502"/>
                  </a:lnTo>
                  <a:lnTo>
                    <a:pt x="38228" y="165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8078729" y="2191705"/>
              <a:ext cx="101940" cy="50971"/>
            </a:xfrm>
            <a:custGeom>
              <a:avLst/>
              <a:gdLst/>
              <a:ahLst/>
              <a:cxnLst/>
              <a:rect l="0" t="0" r="0" b="0"/>
              <a:pathLst>
                <a:path w="101940" h="50971">
                  <a:moveTo>
                    <a:pt x="0" y="50970"/>
                  </a:moveTo>
                  <a:lnTo>
                    <a:pt x="54116" y="23912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8116956" y="2140735"/>
              <a:ext cx="63713" cy="203881"/>
            </a:xfrm>
            <a:custGeom>
              <a:avLst/>
              <a:gdLst/>
              <a:ahLst/>
              <a:cxnLst/>
              <a:rect l="0" t="0" r="0" b="0"/>
              <a:pathLst>
                <a:path w="63713" h="203881">
                  <a:moveTo>
                    <a:pt x="0" y="0"/>
                  </a:moveTo>
                  <a:lnTo>
                    <a:pt x="27058" y="47352"/>
                  </a:lnTo>
                  <a:lnTo>
                    <a:pt x="43884" y="103857"/>
                  </a:lnTo>
                  <a:lnTo>
                    <a:pt x="48870" y="156467"/>
                  </a:lnTo>
                  <a:lnTo>
                    <a:pt x="53812" y="179504"/>
                  </a:lnTo>
                  <a:lnTo>
                    <a:pt x="63712" y="203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8231638" y="2034128"/>
              <a:ext cx="136702" cy="292898"/>
            </a:xfrm>
            <a:custGeom>
              <a:avLst/>
              <a:gdLst/>
              <a:ahLst/>
              <a:cxnLst/>
              <a:rect l="0" t="0" r="0" b="0"/>
              <a:pathLst>
                <a:path w="136702" h="292898">
                  <a:moveTo>
                    <a:pt x="0" y="55637"/>
                  </a:moveTo>
                  <a:lnTo>
                    <a:pt x="13530" y="75931"/>
                  </a:lnTo>
                  <a:lnTo>
                    <a:pt x="68029" y="123001"/>
                  </a:lnTo>
                  <a:lnTo>
                    <a:pt x="98545" y="171041"/>
                  </a:lnTo>
                  <a:lnTo>
                    <a:pt x="103735" y="199901"/>
                  </a:lnTo>
                  <a:lnTo>
                    <a:pt x="95531" y="257809"/>
                  </a:lnTo>
                  <a:lnTo>
                    <a:pt x="77545" y="290474"/>
                  </a:lnTo>
                  <a:lnTo>
                    <a:pt x="71518" y="292897"/>
                  </a:lnTo>
                  <a:lnTo>
                    <a:pt x="66084" y="290265"/>
                  </a:lnTo>
                  <a:lnTo>
                    <a:pt x="61047" y="284264"/>
                  </a:lnTo>
                  <a:lnTo>
                    <a:pt x="59104" y="276015"/>
                  </a:lnTo>
                  <a:lnTo>
                    <a:pt x="60720" y="255523"/>
                  </a:lnTo>
                  <a:lnTo>
                    <a:pt x="87266" y="195279"/>
                  </a:lnTo>
                  <a:lnTo>
                    <a:pt x="118938" y="132023"/>
                  </a:lnTo>
                  <a:lnTo>
                    <a:pt x="133248" y="92429"/>
                  </a:lnTo>
                  <a:lnTo>
                    <a:pt x="136701" y="46874"/>
                  </a:lnTo>
                  <a:lnTo>
                    <a:pt x="132492" y="19179"/>
                  </a:lnTo>
                  <a:lnTo>
                    <a:pt x="125140" y="10094"/>
                  </a:lnTo>
                  <a:lnTo>
                    <a:pt x="101868" y="0"/>
                  </a:lnTo>
                  <a:lnTo>
                    <a:pt x="90565" y="140"/>
                  </a:lnTo>
                  <a:lnTo>
                    <a:pt x="70456" y="7847"/>
                  </a:lnTo>
                  <a:lnTo>
                    <a:pt x="59630" y="16935"/>
                  </a:lnTo>
                  <a:lnTo>
                    <a:pt x="50970" y="30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Serbest Form"/>
            <p:cNvSpPr/>
            <p:nvPr/>
          </p:nvSpPr>
          <p:spPr>
            <a:xfrm>
              <a:off x="8856019" y="2155261"/>
              <a:ext cx="38229" cy="265810"/>
            </a:xfrm>
            <a:custGeom>
              <a:avLst/>
              <a:gdLst/>
              <a:ahLst/>
              <a:cxnLst/>
              <a:rect l="0" t="0" r="0" b="0"/>
              <a:pathLst>
                <a:path w="38229" h="265810">
                  <a:moveTo>
                    <a:pt x="0" y="49187"/>
                  </a:moveTo>
                  <a:lnTo>
                    <a:pt x="6765" y="8600"/>
                  </a:lnTo>
                  <a:lnTo>
                    <a:pt x="10173" y="891"/>
                  </a:lnTo>
                  <a:lnTo>
                    <a:pt x="13862" y="0"/>
                  </a:lnTo>
                  <a:lnTo>
                    <a:pt x="17737" y="3653"/>
                  </a:lnTo>
                  <a:lnTo>
                    <a:pt x="23190" y="35852"/>
                  </a:lnTo>
                  <a:lnTo>
                    <a:pt x="25032" y="98886"/>
                  </a:lnTo>
                  <a:lnTo>
                    <a:pt x="26767" y="154683"/>
                  </a:lnTo>
                  <a:lnTo>
                    <a:pt x="35545" y="216800"/>
                  </a:lnTo>
                  <a:lnTo>
                    <a:pt x="38228" y="265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Serbest Form"/>
            <p:cNvSpPr/>
            <p:nvPr/>
          </p:nvSpPr>
          <p:spPr>
            <a:xfrm>
              <a:off x="8932474" y="2268160"/>
              <a:ext cx="114684" cy="25486"/>
            </a:xfrm>
            <a:custGeom>
              <a:avLst/>
              <a:gdLst/>
              <a:ahLst/>
              <a:cxnLst/>
              <a:rect l="0" t="0" r="0" b="0"/>
              <a:pathLst>
                <a:path w="114684" h="25486">
                  <a:moveTo>
                    <a:pt x="0" y="25485"/>
                  </a:moveTo>
                  <a:lnTo>
                    <a:pt x="37756" y="17934"/>
                  </a:lnTo>
                  <a:lnTo>
                    <a:pt x="97081" y="5314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9021672" y="2204448"/>
              <a:ext cx="12743" cy="229365"/>
            </a:xfrm>
            <a:custGeom>
              <a:avLst/>
              <a:gdLst/>
              <a:ahLst/>
              <a:cxnLst/>
              <a:rect l="0" t="0" r="0" b="0"/>
              <a:pathLst>
                <a:path w="12743" h="229365">
                  <a:moveTo>
                    <a:pt x="0" y="0"/>
                  </a:moveTo>
                  <a:lnTo>
                    <a:pt x="3776" y="49082"/>
                  </a:lnTo>
                  <a:lnTo>
                    <a:pt x="6764" y="87939"/>
                  </a:lnTo>
                  <a:lnTo>
                    <a:pt x="10085" y="146215"/>
                  </a:lnTo>
                  <a:lnTo>
                    <a:pt x="11954" y="199536"/>
                  </a:lnTo>
                  <a:lnTo>
                    <a:pt x="12742" y="229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9085384" y="2166325"/>
              <a:ext cx="127425" cy="252582"/>
            </a:xfrm>
            <a:custGeom>
              <a:avLst/>
              <a:gdLst/>
              <a:ahLst/>
              <a:cxnLst/>
              <a:rect l="0" t="0" r="0" b="0"/>
              <a:pathLst>
                <a:path w="127425" h="252582">
                  <a:moveTo>
                    <a:pt x="0" y="38123"/>
                  </a:moveTo>
                  <a:lnTo>
                    <a:pt x="33823" y="4300"/>
                  </a:lnTo>
                  <a:lnTo>
                    <a:pt x="46618" y="0"/>
                  </a:lnTo>
                  <a:lnTo>
                    <a:pt x="57980" y="2797"/>
                  </a:lnTo>
                  <a:lnTo>
                    <a:pt x="68385" y="10325"/>
                  </a:lnTo>
                  <a:lnTo>
                    <a:pt x="73907" y="22422"/>
                  </a:lnTo>
                  <a:lnTo>
                    <a:pt x="76266" y="54742"/>
                  </a:lnTo>
                  <a:lnTo>
                    <a:pt x="69634" y="105973"/>
                  </a:lnTo>
                  <a:lnTo>
                    <a:pt x="56125" y="165264"/>
                  </a:lnTo>
                  <a:lnTo>
                    <a:pt x="53913" y="212028"/>
                  </a:lnTo>
                  <a:lnTo>
                    <a:pt x="58413" y="240007"/>
                  </a:lnTo>
                  <a:lnTo>
                    <a:pt x="65843" y="247751"/>
                  </a:lnTo>
                  <a:lnTo>
                    <a:pt x="76459" y="251498"/>
                  </a:lnTo>
                  <a:lnTo>
                    <a:pt x="89200" y="252581"/>
                  </a:lnTo>
                  <a:lnTo>
                    <a:pt x="99110" y="250470"/>
                  </a:lnTo>
                  <a:lnTo>
                    <a:pt x="127424" y="229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9251036" y="2280903"/>
              <a:ext cx="101941" cy="25485"/>
            </a:xfrm>
            <a:custGeom>
              <a:avLst/>
              <a:gdLst/>
              <a:ahLst/>
              <a:cxnLst/>
              <a:rect l="0" t="0" r="0" b="0"/>
              <a:pathLst>
                <a:path w="101941" h="25485">
                  <a:moveTo>
                    <a:pt x="0" y="25484"/>
                  </a:moveTo>
                  <a:lnTo>
                    <a:pt x="54116" y="11955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9302006" y="2217190"/>
              <a:ext cx="25486" cy="191138"/>
            </a:xfrm>
            <a:custGeom>
              <a:avLst/>
              <a:gdLst/>
              <a:ahLst/>
              <a:cxnLst/>
              <a:rect l="0" t="0" r="0" b="0"/>
              <a:pathLst>
                <a:path w="25486" h="191138">
                  <a:moveTo>
                    <a:pt x="0" y="0"/>
                  </a:moveTo>
                  <a:lnTo>
                    <a:pt x="13530" y="47352"/>
                  </a:lnTo>
                  <a:lnTo>
                    <a:pt x="21943" y="103857"/>
                  </a:lnTo>
                  <a:lnTo>
                    <a:pt x="24436" y="156467"/>
                  </a:lnTo>
                  <a:lnTo>
                    <a:pt x="25485" y="191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9385681" y="2166220"/>
              <a:ext cx="43751" cy="272809"/>
            </a:xfrm>
            <a:custGeom>
              <a:avLst/>
              <a:gdLst/>
              <a:ahLst/>
              <a:cxnLst/>
              <a:rect l="0" t="0" r="0" b="0"/>
              <a:pathLst>
                <a:path w="43751" h="272809">
                  <a:moveTo>
                    <a:pt x="18265" y="0"/>
                  </a:moveTo>
                  <a:lnTo>
                    <a:pt x="14490" y="49082"/>
                  </a:lnTo>
                  <a:lnTo>
                    <a:pt x="11501" y="87939"/>
                  </a:lnTo>
                  <a:lnTo>
                    <a:pt x="4403" y="142440"/>
                  </a:lnTo>
                  <a:lnTo>
                    <a:pt x="0" y="200778"/>
                  </a:lnTo>
                  <a:lnTo>
                    <a:pt x="7661" y="250155"/>
                  </a:lnTo>
                  <a:lnTo>
                    <a:pt x="11196" y="264462"/>
                  </a:lnTo>
                  <a:lnTo>
                    <a:pt x="16384" y="271169"/>
                  </a:lnTo>
                  <a:lnTo>
                    <a:pt x="22674" y="272808"/>
                  </a:lnTo>
                  <a:lnTo>
                    <a:pt x="43750" y="26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9429431" y="2331872"/>
              <a:ext cx="1" cy="178396"/>
            </a:xfrm>
            <a:custGeom>
              <a:avLst/>
              <a:gdLst/>
              <a:ahLst/>
              <a:cxnLst/>
              <a:rect l="0" t="0" r="0" b="0"/>
              <a:pathLst>
                <a:path w="1" h="178396">
                  <a:moveTo>
                    <a:pt x="0" y="0"/>
                  </a:moveTo>
                  <a:lnTo>
                    <a:pt x="0" y="45307"/>
                  </a:lnTo>
                  <a:lnTo>
                    <a:pt x="0" y="107918"/>
                  </a:lnTo>
                  <a:lnTo>
                    <a:pt x="0" y="128579"/>
                  </a:lnTo>
                  <a:lnTo>
                    <a:pt x="0" y="178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9454916" y="2331872"/>
              <a:ext cx="76455" cy="12744"/>
            </a:xfrm>
            <a:custGeom>
              <a:avLst/>
              <a:gdLst/>
              <a:ahLst/>
              <a:cxnLst/>
              <a:rect l="0" t="0" r="0" b="0"/>
              <a:pathLst>
                <a:path w="76455" h="12744">
                  <a:moveTo>
                    <a:pt x="0" y="12743"/>
                  </a:moveTo>
                  <a:lnTo>
                    <a:pt x="60513" y="2657"/>
                  </a:lnTo>
                  <a:lnTo>
                    <a:pt x="764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9493143" y="2255418"/>
              <a:ext cx="16397" cy="203880"/>
            </a:xfrm>
            <a:custGeom>
              <a:avLst/>
              <a:gdLst/>
              <a:ahLst/>
              <a:cxnLst/>
              <a:rect l="0" t="0" r="0" b="0"/>
              <a:pathLst>
                <a:path w="16397" h="203880">
                  <a:moveTo>
                    <a:pt x="0" y="0"/>
                  </a:moveTo>
                  <a:lnTo>
                    <a:pt x="7551" y="49082"/>
                  </a:lnTo>
                  <a:lnTo>
                    <a:pt x="13530" y="87938"/>
                  </a:lnTo>
                  <a:lnTo>
                    <a:pt x="16396" y="142439"/>
                  </a:lnTo>
                  <a:lnTo>
                    <a:pt x="12743" y="203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9569598" y="2188953"/>
              <a:ext cx="116639" cy="291905"/>
            </a:xfrm>
            <a:custGeom>
              <a:avLst/>
              <a:gdLst/>
              <a:ahLst/>
              <a:cxnLst/>
              <a:rect l="0" t="0" r="0" b="0"/>
              <a:pathLst>
                <a:path w="116639" h="291905">
                  <a:moveTo>
                    <a:pt x="0" y="53722"/>
                  </a:moveTo>
                  <a:lnTo>
                    <a:pt x="27688" y="103171"/>
                  </a:lnTo>
                  <a:lnTo>
                    <a:pt x="49727" y="165167"/>
                  </a:lnTo>
                  <a:lnTo>
                    <a:pt x="59569" y="209448"/>
                  </a:lnTo>
                  <a:lnTo>
                    <a:pt x="62485" y="258436"/>
                  </a:lnTo>
                  <a:lnTo>
                    <a:pt x="62894" y="275148"/>
                  </a:lnTo>
                  <a:lnTo>
                    <a:pt x="58919" y="284873"/>
                  </a:lnTo>
                  <a:lnTo>
                    <a:pt x="52022" y="289941"/>
                  </a:lnTo>
                  <a:lnTo>
                    <a:pt x="43176" y="291904"/>
                  </a:lnTo>
                  <a:lnTo>
                    <a:pt x="35863" y="288965"/>
                  </a:lnTo>
                  <a:lnTo>
                    <a:pt x="23962" y="274372"/>
                  </a:lnTo>
                  <a:lnTo>
                    <a:pt x="21504" y="253729"/>
                  </a:lnTo>
                  <a:lnTo>
                    <a:pt x="35134" y="191963"/>
                  </a:lnTo>
                  <a:lnTo>
                    <a:pt x="51198" y="132733"/>
                  </a:lnTo>
                  <a:lnTo>
                    <a:pt x="60982" y="107244"/>
                  </a:lnTo>
                  <a:lnTo>
                    <a:pt x="105278" y="48656"/>
                  </a:lnTo>
                  <a:lnTo>
                    <a:pt x="116638" y="25986"/>
                  </a:lnTo>
                  <a:lnTo>
                    <a:pt x="115986" y="16825"/>
                  </a:lnTo>
                  <a:lnTo>
                    <a:pt x="111304" y="9302"/>
                  </a:lnTo>
                  <a:lnTo>
                    <a:pt x="103935" y="2872"/>
                  </a:lnTo>
                  <a:lnTo>
                    <a:pt x="94775" y="0"/>
                  </a:lnTo>
                  <a:lnTo>
                    <a:pt x="73270" y="585"/>
                  </a:lnTo>
                  <a:lnTo>
                    <a:pt x="64421" y="5555"/>
                  </a:lnTo>
                  <a:lnTo>
                    <a:pt x="50813" y="22404"/>
                  </a:lnTo>
                  <a:lnTo>
                    <a:pt x="38227" y="53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9709766" y="2357357"/>
              <a:ext cx="76455" cy="1"/>
            </a:xfrm>
            <a:custGeom>
              <a:avLst/>
              <a:gdLst/>
              <a:ahLst/>
              <a:cxnLst/>
              <a:rect l="0" t="0" r="0" b="0"/>
              <a:pathLst>
                <a:path w="76455" h="1">
                  <a:moveTo>
                    <a:pt x="0" y="0"/>
                  </a:moveTo>
                  <a:lnTo>
                    <a:pt x="60512" y="0"/>
                  </a:lnTo>
                  <a:lnTo>
                    <a:pt x="764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Serbest Form"/>
            <p:cNvSpPr/>
            <p:nvPr/>
          </p:nvSpPr>
          <p:spPr>
            <a:xfrm>
              <a:off x="9709766" y="2326576"/>
              <a:ext cx="50970" cy="170950"/>
            </a:xfrm>
            <a:custGeom>
              <a:avLst/>
              <a:gdLst/>
              <a:ahLst/>
              <a:cxnLst/>
              <a:rect l="0" t="0" r="0" b="0"/>
              <a:pathLst>
                <a:path w="50970" h="170950">
                  <a:moveTo>
                    <a:pt x="0" y="30781"/>
                  </a:moveTo>
                  <a:lnTo>
                    <a:pt x="13528" y="3723"/>
                  </a:lnTo>
                  <a:lnTo>
                    <a:pt x="18930" y="0"/>
                  </a:lnTo>
                  <a:lnTo>
                    <a:pt x="23946" y="1766"/>
                  </a:lnTo>
                  <a:lnTo>
                    <a:pt x="33296" y="15054"/>
                  </a:lnTo>
                  <a:lnTo>
                    <a:pt x="45104" y="47831"/>
                  </a:lnTo>
                  <a:lnTo>
                    <a:pt x="49811" y="108926"/>
                  </a:lnTo>
                  <a:lnTo>
                    <a:pt x="50969" y="170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Serbest Form"/>
            <p:cNvSpPr/>
            <p:nvPr/>
          </p:nvSpPr>
          <p:spPr>
            <a:xfrm>
              <a:off x="9824448" y="2178963"/>
              <a:ext cx="24436" cy="293078"/>
            </a:xfrm>
            <a:custGeom>
              <a:avLst/>
              <a:gdLst/>
              <a:ahLst/>
              <a:cxnLst/>
              <a:rect l="0" t="0" r="0" b="0"/>
              <a:pathLst>
                <a:path w="24436" h="293078">
                  <a:moveTo>
                    <a:pt x="0" y="0"/>
                  </a:moveTo>
                  <a:lnTo>
                    <a:pt x="7551" y="41531"/>
                  </a:lnTo>
                  <a:lnTo>
                    <a:pt x="17514" y="103408"/>
                  </a:lnTo>
                  <a:lnTo>
                    <a:pt x="21942" y="154506"/>
                  </a:lnTo>
                  <a:lnTo>
                    <a:pt x="24435" y="216308"/>
                  </a:lnTo>
                  <a:lnTo>
                    <a:pt x="16520" y="273508"/>
                  </a:lnTo>
                  <a:lnTo>
                    <a:pt x="12742" y="29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9914432" y="2217190"/>
              <a:ext cx="95312" cy="265806"/>
            </a:xfrm>
            <a:custGeom>
              <a:avLst/>
              <a:gdLst/>
              <a:ahLst/>
              <a:cxnLst/>
              <a:rect l="0" t="0" r="0" b="0"/>
              <a:pathLst>
                <a:path w="95312" h="265806">
                  <a:moveTo>
                    <a:pt x="11955" y="0"/>
                  </a:moveTo>
                  <a:lnTo>
                    <a:pt x="8180" y="55445"/>
                  </a:lnTo>
                  <a:lnTo>
                    <a:pt x="1870" y="103266"/>
                  </a:lnTo>
                  <a:lnTo>
                    <a:pt x="0" y="153303"/>
                  </a:lnTo>
                  <a:lnTo>
                    <a:pt x="6133" y="214183"/>
                  </a:lnTo>
                  <a:lnTo>
                    <a:pt x="16995" y="254127"/>
                  </a:lnTo>
                  <a:lnTo>
                    <a:pt x="25226" y="261447"/>
                  </a:lnTo>
                  <a:lnTo>
                    <a:pt x="36376" y="264911"/>
                  </a:lnTo>
                  <a:lnTo>
                    <a:pt x="49473" y="265805"/>
                  </a:lnTo>
                  <a:lnTo>
                    <a:pt x="61037" y="262153"/>
                  </a:lnTo>
                  <a:lnTo>
                    <a:pt x="81436" y="246769"/>
                  </a:lnTo>
                  <a:lnTo>
                    <a:pt x="92389" y="221998"/>
                  </a:lnTo>
                  <a:lnTo>
                    <a:pt x="95311" y="207463"/>
                  </a:lnTo>
                  <a:lnTo>
                    <a:pt x="94426" y="194942"/>
                  </a:lnTo>
                  <a:lnTo>
                    <a:pt x="85893" y="173479"/>
                  </a:lnTo>
                  <a:lnTo>
                    <a:pt x="79653" y="169454"/>
                  </a:lnTo>
                  <a:lnTo>
                    <a:pt x="72661" y="169603"/>
                  </a:lnTo>
                  <a:lnTo>
                    <a:pt x="37441" y="178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5" name="64 Serbest Form"/>
          <p:cNvSpPr/>
          <p:nvPr/>
        </p:nvSpPr>
        <p:spPr>
          <a:xfrm>
            <a:off x="2287214" y="5711883"/>
            <a:ext cx="489242" cy="745762"/>
          </a:xfrm>
          <a:custGeom>
            <a:avLst/>
            <a:gdLst/>
            <a:ahLst/>
            <a:cxnLst/>
            <a:rect l="0" t="0" r="0" b="0"/>
            <a:pathLst>
              <a:path w="489242" h="745762">
                <a:moveTo>
                  <a:pt x="133856" y="149655"/>
                </a:moveTo>
                <a:lnTo>
                  <a:pt x="100033" y="156420"/>
                </a:lnTo>
                <a:lnTo>
                  <a:pt x="75877" y="171067"/>
                </a:lnTo>
                <a:lnTo>
                  <a:pt x="57117" y="193152"/>
                </a:lnTo>
                <a:lnTo>
                  <a:pt x="29762" y="249699"/>
                </a:lnTo>
                <a:lnTo>
                  <a:pt x="16800" y="279069"/>
                </a:lnTo>
                <a:lnTo>
                  <a:pt x="8088" y="332572"/>
                </a:lnTo>
                <a:lnTo>
                  <a:pt x="0" y="376584"/>
                </a:lnTo>
                <a:lnTo>
                  <a:pt x="8517" y="433284"/>
                </a:lnTo>
                <a:lnTo>
                  <a:pt x="23833" y="491836"/>
                </a:lnTo>
                <a:lnTo>
                  <a:pt x="49249" y="544302"/>
                </a:lnTo>
                <a:lnTo>
                  <a:pt x="73148" y="595569"/>
                </a:lnTo>
                <a:lnTo>
                  <a:pt x="113014" y="650587"/>
                </a:lnTo>
                <a:lnTo>
                  <a:pt x="155145" y="704083"/>
                </a:lnTo>
                <a:lnTo>
                  <a:pt x="187358" y="724206"/>
                </a:lnTo>
                <a:lnTo>
                  <a:pt x="237712" y="742274"/>
                </a:lnTo>
                <a:lnTo>
                  <a:pt x="268267" y="745761"/>
                </a:lnTo>
                <a:lnTo>
                  <a:pt x="293174" y="739760"/>
                </a:lnTo>
                <a:lnTo>
                  <a:pt x="332237" y="712835"/>
                </a:lnTo>
                <a:lnTo>
                  <a:pt x="367221" y="677417"/>
                </a:lnTo>
                <a:lnTo>
                  <a:pt x="397623" y="622597"/>
                </a:lnTo>
                <a:lnTo>
                  <a:pt x="424447" y="570447"/>
                </a:lnTo>
                <a:lnTo>
                  <a:pt x="441928" y="532015"/>
                </a:lnTo>
                <a:lnTo>
                  <a:pt x="453177" y="472219"/>
                </a:lnTo>
                <a:lnTo>
                  <a:pt x="472179" y="414262"/>
                </a:lnTo>
                <a:lnTo>
                  <a:pt x="483537" y="355462"/>
                </a:lnTo>
                <a:lnTo>
                  <a:pt x="489241" y="292772"/>
                </a:lnTo>
                <a:lnTo>
                  <a:pt x="486592" y="229629"/>
                </a:lnTo>
                <a:lnTo>
                  <a:pt x="472854" y="175835"/>
                </a:lnTo>
                <a:lnTo>
                  <a:pt x="456507" y="124307"/>
                </a:lnTo>
                <a:lnTo>
                  <a:pt x="442460" y="87399"/>
                </a:lnTo>
                <a:lnTo>
                  <a:pt x="404943" y="39971"/>
                </a:lnTo>
                <a:lnTo>
                  <a:pt x="373223" y="20722"/>
                </a:lnTo>
                <a:lnTo>
                  <a:pt x="323036" y="2950"/>
                </a:lnTo>
                <a:lnTo>
                  <a:pt x="277848" y="0"/>
                </a:lnTo>
                <a:lnTo>
                  <a:pt x="236929" y="8879"/>
                </a:lnTo>
                <a:lnTo>
                  <a:pt x="185050" y="36530"/>
                </a:lnTo>
                <a:lnTo>
                  <a:pt x="122252" y="86079"/>
                </a:lnTo>
                <a:lnTo>
                  <a:pt x="61715" y="145416"/>
                </a:lnTo>
                <a:lnTo>
                  <a:pt x="36183" y="177660"/>
                </a:lnTo>
                <a:lnTo>
                  <a:pt x="17449" y="227643"/>
                </a:lnTo>
                <a:lnTo>
                  <a:pt x="9696" y="287288"/>
                </a:lnTo>
                <a:lnTo>
                  <a:pt x="7398" y="343030"/>
                </a:lnTo>
                <a:lnTo>
                  <a:pt x="6718" y="395414"/>
                </a:lnTo>
                <a:lnTo>
                  <a:pt x="13281" y="440038"/>
                </a:lnTo>
                <a:lnTo>
                  <a:pt x="38569" y="494763"/>
                </a:lnTo>
                <a:lnTo>
                  <a:pt x="44658" y="5064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4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" y="38100"/>
            <a:ext cx="7797672" cy="69891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1210535" y="1845773"/>
            <a:ext cx="50970" cy="371418"/>
          </a:xfrm>
          <a:custGeom>
            <a:avLst/>
            <a:gdLst/>
            <a:ahLst/>
            <a:cxnLst/>
            <a:rect l="0" t="0" r="0" b="0"/>
            <a:pathLst>
              <a:path w="50970" h="371418">
                <a:moveTo>
                  <a:pt x="0" y="129310"/>
                </a:moveTo>
                <a:lnTo>
                  <a:pt x="18930" y="107548"/>
                </a:lnTo>
                <a:lnTo>
                  <a:pt x="28707" y="87074"/>
                </a:lnTo>
                <a:lnTo>
                  <a:pt x="37762" y="30564"/>
                </a:lnTo>
                <a:lnTo>
                  <a:pt x="44156" y="3305"/>
                </a:lnTo>
                <a:lnTo>
                  <a:pt x="46427" y="0"/>
                </a:lnTo>
                <a:lnTo>
                  <a:pt x="47941" y="3460"/>
                </a:lnTo>
                <a:lnTo>
                  <a:pt x="48208" y="23823"/>
                </a:lnTo>
                <a:lnTo>
                  <a:pt x="43229" y="73671"/>
                </a:lnTo>
                <a:lnTo>
                  <a:pt x="46631" y="123522"/>
                </a:lnTo>
                <a:lnTo>
                  <a:pt x="44082" y="182912"/>
                </a:lnTo>
                <a:lnTo>
                  <a:pt x="48929" y="232030"/>
                </a:lnTo>
                <a:lnTo>
                  <a:pt x="50365" y="282451"/>
                </a:lnTo>
                <a:lnTo>
                  <a:pt x="50790" y="329482"/>
                </a:lnTo>
                <a:lnTo>
                  <a:pt x="50969" y="3714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9" name="8 Grup"/>
          <p:cNvGrpSpPr/>
          <p:nvPr/>
        </p:nvGrpSpPr>
        <p:grpSpPr>
          <a:xfrm>
            <a:off x="3160133" y="2055978"/>
            <a:ext cx="535185" cy="441548"/>
            <a:chOff x="3160133" y="2055978"/>
            <a:chExt cx="535185" cy="441548"/>
          </a:xfrm>
        </p:grpSpPr>
        <p:sp>
          <p:nvSpPr>
            <p:cNvPr id="5" name="4 Serbest Form"/>
            <p:cNvSpPr/>
            <p:nvPr/>
          </p:nvSpPr>
          <p:spPr>
            <a:xfrm>
              <a:off x="3160133" y="2105012"/>
              <a:ext cx="76456" cy="392514"/>
            </a:xfrm>
            <a:custGeom>
              <a:avLst/>
              <a:gdLst/>
              <a:ahLst/>
              <a:cxnLst/>
              <a:rect l="0" t="0" r="0" b="0"/>
              <a:pathLst>
                <a:path w="76456" h="392514">
                  <a:moveTo>
                    <a:pt x="0" y="201375"/>
                  </a:moveTo>
                  <a:lnTo>
                    <a:pt x="13529" y="140495"/>
                  </a:lnTo>
                  <a:lnTo>
                    <a:pt x="20172" y="91727"/>
                  </a:lnTo>
                  <a:lnTo>
                    <a:pt x="23911" y="28248"/>
                  </a:lnTo>
                  <a:lnTo>
                    <a:pt x="26201" y="1253"/>
                  </a:lnTo>
                  <a:lnTo>
                    <a:pt x="28794" y="0"/>
                  </a:lnTo>
                  <a:lnTo>
                    <a:pt x="31939" y="3413"/>
                  </a:lnTo>
                  <a:lnTo>
                    <a:pt x="43129" y="28510"/>
                  </a:lnTo>
                  <a:lnTo>
                    <a:pt x="49421" y="85216"/>
                  </a:lnTo>
                  <a:lnTo>
                    <a:pt x="54440" y="147177"/>
                  </a:lnTo>
                  <a:lnTo>
                    <a:pt x="61881" y="207502"/>
                  </a:lnTo>
                  <a:lnTo>
                    <a:pt x="63170" y="263914"/>
                  </a:lnTo>
                  <a:lnTo>
                    <a:pt x="70316" y="311934"/>
                  </a:lnTo>
                  <a:lnTo>
                    <a:pt x="75242" y="370723"/>
                  </a:lnTo>
                  <a:lnTo>
                    <a:pt x="76455" y="392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3287558" y="2229933"/>
              <a:ext cx="152911" cy="63713"/>
            </a:xfrm>
            <a:custGeom>
              <a:avLst/>
              <a:gdLst/>
              <a:ahLst/>
              <a:cxnLst/>
              <a:rect l="0" t="0" r="0" b="0"/>
              <a:pathLst>
                <a:path w="152911" h="63713">
                  <a:moveTo>
                    <a:pt x="0" y="63712"/>
                  </a:moveTo>
                  <a:lnTo>
                    <a:pt x="60881" y="36654"/>
                  </a:lnTo>
                  <a:lnTo>
                    <a:pt x="119035" y="13063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3338528" y="2153478"/>
              <a:ext cx="76456" cy="305820"/>
            </a:xfrm>
            <a:custGeom>
              <a:avLst/>
              <a:gdLst/>
              <a:ahLst/>
              <a:cxnLst/>
              <a:rect l="0" t="0" r="0" b="0"/>
              <a:pathLst>
                <a:path w="76456" h="305820">
                  <a:moveTo>
                    <a:pt x="0" y="0"/>
                  </a:moveTo>
                  <a:lnTo>
                    <a:pt x="11327" y="37755"/>
                  </a:lnTo>
                  <a:lnTo>
                    <a:pt x="27687" y="93235"/>
                  </a:lnTo>
                  <a:lnTo>
                    <a:pt x="44858" y="154892"/>
                  </a:lnTo>
                  <a:lnTo>
                    <a:pt x="59569" y="218272"/>
                  </a:lnTo>
                  <a:lnTo>
                    <a:pt x="69658" y="278143"/>
                  </a:lnTo>
                  <a:lnTo>
                    <a:pt x="76455" y="305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3478695" y="2055978"/>
              <a:ext cx="216623" cy="285781"/>
            </a:xfrm>
            <a:custGeom>
              <a:avLst/>
              <a:gdLst/>
              <a:ahLst/>
              <a:cxnLst/>
              <a:rect l="0" t="0" r="0" b="0"/>
              <a:pathLst>
                <a:path w="216623" h="285781">
                  <a:moveTo>
                    <a:pt x="0" y="59272"/>
                  </a:moveTo>
                  <a:lnTo>
                    <a:pt x="37756" y="32844"/>
                  </a:lnTo>
                  <a:lnTo>
                    <a:pt x="88988" y="2220"/>
                  </a:lnTo>
                  <a:lnTo>
                    <a:pt x="104632" y="0"/>
                  </a:lnTo>
                  <a:lnTo>
                    <a:pt x="116477" y="2767"/>
                  </a:lnTo>
                  <a:lnTo>
                    <a:pt x="124374" y="11691"/>
                  </a:lnTo>
                  <a:lnTo>
                    <a:pt x="133148" y="40485"/>
                  </a:lnTo>
                  <a:lnTo>
                    <a:pt x="131323" y="89731"/>
                  </a:lnTo>
                  <a:lnTo>
                    <a:pt x="128580" y="140190"/>
                  </a:lnTo>
                  <a:lnTo>
                    <a:pt x="118896" y="199220"/>
                  </a:lnTo>
                  <a:lnTo>
                    <a:pt x="117347" y="245940"/>
                  </a:lnTo>
                  <a:lnTo>
                    <a:pt x="122002" y="273908"/>
                  </a:lnTo>
                  <a:lnTo>
                    <a:pt x="129473" y="281649"/>
                  </a:lnTo>
                  <a:lnTo>
                    <a:pt x="140117" y="285394"/>
                  </a:lnTo>
                  <a:lnTo>
                    <a:pt x="165630" y="285780"/>
                  </a:lnTo>
                  <a:lnTo>
                    <a:pt x="199626" y="278037"/>
                  </a:lnTo>
                  <a:lnTo>
                    <a:pt x="205291" y="274491"/>
                  </a:lnTo>
                  <a:lnTo>
                    <a:pt x="216622" y="263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7" name="16 Grup"/>
          <p:cNvGrpSpPr/>
          <p:nvPr/>
        </p:nvGrpSpPr>
        <p:grpSpPr>
          <a:xfrm>
            <a:off x="5517491" y="1724219"/>
            <a:ext cx="777292" cy="416517"/>
            <a:chOff x="5517491" y="1724219"/>
            <a:chExt cx="777292" cy="416517"/>
          </a:xfrm>
        </p:grpSpPr>
        <p:sp>
          <p:nvSpPr>
            <p:cNvPr id="10" name="9 Serbest Form"/>
            <p:cNvSpPr/>
            <p:nvPr/>
          </p:nvSpPr>
          <p:spPr>
            <a:xfrm>
              <a:off x="5517491" y="1786418"/>
              <a:ext cx="50971" cy="354318"/>
            </a:xfrm>
            <a:custGeom>
              <a:avLst/>
              <a:gdLst/>
              <a:ahLst/>
              <a:cxnLst/>
              <a:rect l="0" t="0" r="0" b="0"/>
              <a:pathLst>
                <a:path w="50971" h="354318">
                  <a:moveTo>
                    <a:pt x="0" y="150438"/>
                  </a:moveTo>
                  <a:lnTo>
                    <a:pt x="3776" y="108907"/>
                  </a:lnTo>
                  <a:lnTo>
                    <a:pt x="10173" y="49861"/>
                  </a:lnTo>
                  <a:lnTo>
                    <a:pt x="17736" y="9460"/>
                  </a:lnTo>
                  <a:lnTo>
                    <a:pt x="21735" y="1236"/>
                  </a:lnTo>
                  <a:lnTo>
                    <a:pt x="25816" y="0"/>
                  </a:lnTo>
                  <a:lnTo>
                    <a:pt x="29953" y="3423"/>
                  </a:lnTo>
                  <a:lnTo>
                    <a:pt x="35776" y="42064"/>
                  </a:lnTo>
                  <a:lnTo>
                    <a:pt x="37501" y="91584"/>
                  </a:lnTo>
                  <a:lnTo>
                    <a:pt x="31248" y="142124"/>
                  </a:lnTo>
                  <a:lnTo>
                    <a:pt x="27192" y="199731"/>
                  </a:lnTo>
                  <a:lnTo>
                    <a:pt x="32755" y="248105"/>
                  </a:lnTo>
                  <a:lnTo>
                    <a:pt x="38562" y="309845"/>
                  </a:lnTo>
                  <a:lnTo>
                    <a:pt x="50970" y="354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5619431" y="1948602"/>
              <a:ext cx="127426" cy="26482"/>
            </a:xfrm>
            <a:custGeom>
              <a:avLst/>
              <a:gdLst/>
              <a:ahLst/>
              <a:cxnLst/>
              <a:rect l="0" t="0" r="0" b="0"/>
              <a:pathLst>
                <a:path w="127426" h="26482">
                  <a:moveTo>
                    <a:pt x="0" y="26481"/>
                  </a:moveTo>
                  <a:lnTo>
                    <a:pt x="37755" y="15154"/>
                  </a:lnTo>
                  <a:lnTo>
                    <a:pt x="100856" y="0"/>
                  </a:lnTo>
                  <a:lnTo>
                    <a:pt x="127425" y="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5683143" y="1847658"/>
              <a:ext cx="32092" cy="254851"/>
            </a:xfrm>
            <a:custGeom>
              <a:avLst/>
              <a:gdLst/>
              <a:ahLst/>
              <a:cxnLst/>
              <a:rect l="0" t="0" r="0" b="0"/>
              <a:pathLst>
                <a:path w="32092" h="254851">
                  <a:moveTo>
                    <a:pt x="0" y="0"/>
                  </a:moveTo>
                  <a:lnTo>
                    <a:pt x="11327" y="49083"/>
                  </a:lnTo>
                  <a:lnTo>
                    <a:pt x="20294" y="87939"/>
                  </a:lnTo>
                  <a:lnTo>
                    <a:pt x="30257" y="146216"/>
                  </a:lnTo>
                  <a:lnTo>
                    <a:pt x="32091" y="207088"/>
                  </a:lnTo>
                  <a:lnTo>
                    <a:pt x="25485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5772341" y="1790868"/>
              <a:ext cx="165653" cy="285639"/>
            </a:xfrm>
            <a:custGeom>
              <a:avLst/>
              <a:gdLst/>
              <a:ahLst/>
              <a:cxnLst/>
              <a:rect l="0" t="0" r="0" b="0"/>
              <a:pathLst>
                <a:path w="165653" h="285639">
                  <a:moveTo>
                    <a:pt x="0" y="44048"/>
                  </a:moveTo>
                  <a:lnTo>
                    <a:pt x="47351" y="3461"/>
                  </a:lnTo>
                  <a:lnTo>
                    <a:pt x="62716" y="0"/>
                  </a:lnTo>
                  <a:lnTo>
                    <a:pt x="74375" y="6188"/>
                  </a:lnTo>
                  <a:lnTo>
                    <a:pt x="89689" y="32884"/>
                  </a:lnTo>
                  <a:lnTo>
                    <a:pt x="96494" y="63627"/>
                  </a:lnTo>
                  <a:lnTo>
                    <a:pt x="93562" y="112775"/>
                  </a:lnTo>
                  <a:lnTo>
                    <a:pt x="79886" y="169946"/>
                  </a:lnTo>
                  <a:lnTo>
                    <a:pt x="67327" y="225917"/>
                  </a:lnTo>
                  <a:lnTo>
                    <a:pt x="66122" y="241749"/>
                  </a:lnTo>
                  <a:lnTo>
                    <a:pt x="72334" y="266891"/>
                  </a:lnTo>
                  <a:lnTo>
                    <a:pt x="77955" y="277560"/>
                  </a:lnTo>
                  <a:lnTo>
                    <a:pt x="85950" y="283256"/>
                  </a:lnTo>
                  <a:lnTo>
                    <a:pt x="95527" y="285638"/>
                  </a:lnTo>
                  <a:lnTo>
                    <a:pt x="129300" y="282226"/>
                  </a:lnTo>
                  <a:lnTo>
                    <a:pt x="149495" y="275914"/>
                  </a:lnTo>
                  <a:lnTo>
                    <a:pt x="165652" y="260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5963478" y="1898628"/>
              <a:ext cx="114683" cy="38229"/>
            </a:xfrm>
            <a:custGeom>
              <a:avLst/>
              <a:gdLst/>
              <a:ahLst/>
              <a:cxnLst/>
              <a:rect l="0" t="0" r="0" b="0"/>
              <a:pathLst>
                <a:path w="114683" h="38229">
                  <a:moveTo>
                    <a:pt x="0" y="38228"/>
                  </a:moveTo>
                  <a:lnTo>
                    <a:pt x="60880" y="17934"/>
                  </a:lnTo>
                  <a:lnTo>
                    <a:pt x="114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976220" y="1809431"/>
              <a:ext cx="89199" cy="242108"/>
            </a:xfrm>
            <a:custGeom>
              <a:avLst/>
              <a:gdLst/>
              <a:ahLst/>
              <a:cxnLst/>
              <a:rect l="0" t="0" r="0" b="0"/>
              <a:pathLst>
                <a:path w="89199" h="242108">
                  <a:moveTo>
                    <a:pt x="0" y="0"/>
                  </a:moveTo>
                  <a:lnTo>
                    <a:pt x="15102" y="45306"/>
                  </a:lnTo>
                  <a:lnTo>
                    <a:pt x="27058" y="81174"/>
                  </a:lnTo>
                  <a:lnTo>
                    <a:pt x="44118" y="132354"/>
                  </a:lnTo>
                  <a:lnTo>
                    <a:pt x="61683" y="185046"/>
                  </a:lnTo>
                  <a:lnTo>
                    <a:pt x="89198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6090903" y="1724219"/>
              <a:ext cx="203880" cy="238875"/>
            </a:xfrm>
            <a:custGeom>
              <a:avLst/>
              <a:gdLst/>
              <a:ahLst/>
              <a:cxnLst/>
              <a:rect l="0" t="0" r="0" b="0"/>
              <a:pathLst>
                <a:path w="203880" h="238875">
                  <a:moveTo>
                    <a:pt x="0" y="85212"/>
                  </a:moveTo>
                  <a:lnTo>
                    <a:pt x="54116" y="24331"/>
                  </a:lnTo>
                  <a:lnTo>
                    <a:pt x="72889" y="9229"/>
                  </a:lnTo>
                  <a:lnTo>
                    <a:pt x="88236" y="1993"/>
                  </a:lnTo>
                  <a:lnTo>
                    <a:pt x="101298" y="0"/>
                  </a:lnTo>
                  <a:lnTo>
                    <a:pt x="110007" y="5751"/>
                  </a:lnTo>
                  <a:lnTo>
                    <a:pt x="115813" y="16664"/>
                  </a:lnTo>
                  <a:lnTo>
                    <a:pt x="120848" y="46251"/>
                  </a:lnTo>
                  <a:lnTo>
                    <a:pt x="117138" y="94748"/>
                  </a:lnTo>
                  <a:lnTo>
                    <a:pt x="111392" y="158097"/>
                  </a:lnTo>
                  <a:lnTo>
                    <a:pt x="107556" y="185565"/>
                  </a:lnTo>
                  <a:lnTo>
                    <a:pt x="110571" y="211932"/>
                  </a:lnTo>
                  <a:lnTo>
                    <a:pt x="116189" y="222077"/>
                  </a:lnTo>
                  <a:lnTo>
                    <a:pt x="133757" y="237126"/>
                  </a:lnTo>
                  <a:lnTo>
                    <a:pt x="144388" y="238874"/>
                  </a:lnTo>
                  <a:lnTo>
                    <a:pt x="203879" y="225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8" name="17 Serbest Form"/>
          <p:cNvSpPr/>
          <p:nvPr/>
        </p:nvSpPr>
        <p:spPr>
          <a:xfrm>
            <a:off x="2816087" y="3364013"/>
            <a:ext cx="229365" cy="89198"/>
          </a:xfrm>
          <a:custGeom>
            <a:avLst/>
            <a:gdLst/>
            <a:ahLst/>
            <a:cxnLst/>
            <a:rect l="0" t="0" r="0" b="0"/>
            <a:pathLst>
              <a:path w="229365" h="89198">
                <a:moveTo>
                  <a:pt x="0" y="89197"/>
                </a:moveTo>
                <a:lnTo>
                  <a:pt x="61754" y="61475"/>
                </a:lnTo>
                <a:lnTo>
                  <a:pt x="114295" y="36055"/>
                </a:lnTo>
                <a:lnTo>
                  <a:pt x="165575" y="17399"/>
                </a:lnTo>
                <a:lnTo>
                  <a:pt x="209055" y="3856"/>
                </a:lnTo>
                <a:lnTo>
                  <a:pt x="22936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erbest Form"/>
          <p:cNvSpPr/>
          <p:nvPr/>
        </p:nvSpPr>
        <p:spPr>
          <a:xfrm>
            <a:off x="5249899" y="3440468"/>
            <a:ext cx="318563" cy="101941"/>
          </a:xfrm>
          <a:custGeom>
            <a:avLst/>
            <a:gdLst/>
            <a:ahLst/>
            <a:cxnLst/>
            <a:rect l="0" t="0" r="0" b="0"/>
            <a:pathLst>
              <a:path w="318563" h="101941">
                <a:moveTo>
                  <a:pt x="0" y="101940"/>
                </a:moveTo>
                <a:lnTo>
                  <a:pt x="25485" y="93444"/>
                </a:lnTo>
                <a:lnTo>
                  <a:pt x="67960" y="79286"/>
                </a:lnTo>
                <a:lnTo>
                  <a:pt x="121762" y="61352"/>
                </a:lnTo>
                <a:lnTo>
                  <a:pt x="161877" y="47981"/>
                </a:lnTo>
                <a:lnTo>
                  <a:pt x="217776" y="29348"/>
                </a:lnTo>
                <a:lnTo>
                  <a:pt x="273125" y="10898"/>
                </a:lnTo>
                <a:lnTo>
                  <a:pt x="31856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7" name="36 Grup"/>
          <p:cNvGrpSpPr/>
          <p:nvPr/>
        </p:nvGrpSpPr>
        <p:grpSpPr>
          <a:xfrm>
            <a:off x="5823310" y="2178963"/>
            <a:ext cx="3278814" cy="1280685"/>
            <a:chOff x="5823310" y="2178963"/>
            <a:chExt cx="3278814" cy="1280685"/>
          </a:xfrm>
        </p:grpSpPr>
        <p:sp>
          <p:nvSpPr>
            <p:cNvPr id="20" name="19 Serbest Form"/>
            <p:cNvSpPr/>
            <p:nvPr/>
          </p:nvSpPr>
          <p:spPr>
            <a:xfrm>
              <a:off x="5823310" y="2178963"/>
              <a:ext cx="445988" cy="123108"/>
            </a:xfrm>
            <a:custGeom>
              <a:avLst/>
              <a:gdLst/>
              <a:ahLst/>
              <a:cxnLst/>
              <a:rect l="0" t="0" r="0" b="0"/>
              <a:pathLst>
                <a:path w="445988" h="123108">
                  <a:moveTo>
                    <a:pt x="0" y="76455"/>
                  </a:moveTo>
                  <a:lnTo>
                    <a:pt x="52858" y="95332"/>
                  </a:lnTo>
                  <a:lnTo>
                    <a:pt x="94704" y="110277"/>
                  </a:lnTo>
                  <a:lnTo>
                    <a:pt x="152526" y="123107"/>
                  </a:lnTo>
                  <a:lnTo>
                    <a:pt x="208958" y="122370"/>
                  </a:lnTo>
                  <a:lnTo>
                    <a:pt x="266079" y="109436"/>
                  </a:lnTo>
                  <a:lnTo>
                    <a:pt x="318263" y="93247"/>
                  </a:lnTo>
                  <a:lnTo>
                    <a:pt x="355286" y="79228"/>
                  </a:lnTo>
                  <a:lnTo>
                    <a:pt x="411502" y="33477"/>
                  </a:lnTo>
                  <a:lnTo>
                    <a:pt x="4459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6970133" y="2497525"/>
              <a:ext cx="38229" cy="293077"/>
            </a:xfrm>
            <a:custGeom>
              <a:avLst/>
              <a:gdLst/>
              <a:ahLst/>
              <a:cxnLst/>
              <a:rect l="0" t="0" r="0" b="0"/>
              <a:pathLst>
                <a:path w="38229" h="293077">
                  <a:moveTo>
                    <a:pt x="0" y="0"/>
                  </a:moveTo>
                  <a:lnTo>
                    <a:pt x="8758" y="61038"/>
                  </a:lnTo>
                  <a:lnTo>
                    <a:pt x="10971" y="106414"/>
                  </a:lnTo>
                  <a:lnTo>
                    <a:pt x="18983" y="159426"/>
                  </a:lnTo>
                  <a:lnTo>
                    <a:pt x="23558" y="208799"/>
                  </a:lnTo>
                  <a:lnTo>
                    <a:pt x="35317" y="271753"/>
                  </a:lnTo>
                  <a:lnTo>
                    <a:pt x="38228" y="293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7110300" y="2453792"/>
              <a:ext cx="124498" cy="257740"/>
            </a:xfrm>
            <a:custGeom>
              <a:avLst/>
              <a:gdLst/>
              <a:ahLst/>
              <a:cxnLst/>
              <a:rect l="0" t="0" r="0" b="0"/>
              <a:pathLst>
                <a:path w="124498" h="257740">
                  <a:moveTo>
                    <a:pt x="0" y="94703"/>
                  </a:moveTo>
                  <a:lnTo>
                    <a:pt x="7551" y="143785"/>
                  </a:lnTo>
                  <a:lnTo>
                    <a:pt x="13530" y="182641"/>
                  </a:lnTo>
                  <a:lnTo>
                    <a:pt x="31498" y="229591"/>
                  </a:lnTo>
                  <a:lnTo>
                    <a:pt x="42237" y="244093"/>
                  </a:lnTo>
                  <a:lnTo>
                    <a:pt x="53643" y="252345"/>
                  </a:lnTo>
                  <a:lnTo>
                    <a:pt x="65494" y="256431"/>
                  </a:lnTo>
                  <a:lnTo>
                    <a:pt x="77643" y="257739"/>
                  </a:lnTo>
                  <a:lnTo>
                    <a:pt x="87158" y="254363"/>
                  </a:lnTo>
                  <a:lnTo>
                    <a:pt x="101506" y="239286"/>
                  </a:lnTo>
                  <a:lnTo>
                    <a:pt x="117543" y="200153"/>
                  </a:lnTo>
                  <a:lnTo>
                    <a:pt x="124497" y="152690"/>
                  </a:lnTo>
                  <a:lnTo>
                    <a:pt x="119793" y="102760"/>
                  </a:lnTo>
                  <a:lnTo>
                    <a:pt x="109432" y="52098"/>
                  </a:lnTo>
                  <a:lnTo>
                    <a:pt x="90631" y="7984"/>
                  </a:lnTo>
                  <a:lnTo>
                    <a:pt x="83074" y="1494"/>
                  </a:lnTo>
                  <a:lnTo>
                    <a:pt x="75205" y="0"/>
                  </a:lnTo>
                  <a:lnTo>
                    <a:pt x="67127" y="1835"/>
                  </a:lnTo>
                  <a:lnTo>
                    <a:pt x="60325" y="7306"/>
                  </a:lnTo>
                  <a:lnTo>
                    <a:pt x="43989" y="35299"/>
                  </a:lnTo>
                  <a:lnTo>
                    <a:pt x="21438" y="95270"/>
                  </a:lnTo>
                  <a:lnTo>
                    <a:pt x="12743" y="132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7339665" y="2624949"/>
              <a:ext cx="25486" cy="12744"/>
            </a:xfrm>
            <a:custGeom>
              <a:avLst/>
              <a:gdLst/>
              <a:ahLst/>
              <a:cxnLst/>
              <a:rect l="0" t="0" r="0" b="0"/>
              <a:pathLst>
                <a:path w="25486" h="12744">
                  <a:moveTo>
                    <a:pt x="0" y="0"/>
                  </a:moveTo>
                  <a:lnTo>
                    <a:pt x="25485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7441605" y="2433812"/>
              <a:ext cx="173479" cy="154725"/>
            </a:xfrm>
            <a:custGeom>
              <a:avLst/>
              <a:gdLst/>
              <a:ahLst/>
              <a:cxnLst/>
              <a:rect l="0" t="0" r="0" b="0"/>
              <a:pathLst>
                <a:path w="173479" h="154725">
                  <a:moveTo>
                    <a:pt x="0" y="63713"/>
                  </a:moveTo>
                  <a:lnTo>
                    <a:pt x="51670" y="121692"/>
                  </a:lnTo>
                  <a:lnTo>
                    <a:pt x="89405" y="147436"/>
                  </a:lnTo>
                  <a:lnTo>
                    <a:pt x="102077" y="153508"/>
                  </a:lnTo>
                  <a:lnTo>
                    <a:pt x="113358" y="154724"/>
                  </a:lnTo>
                  <a:lnTo>
                    <a:pt x="133443" y="148525"/>
                  </a:lnTo>
                  <a:lnTo>
                    <a:pt x="160671" y="129115"/>
                  </a:lnTo>
                  <a:lnTo>
                    <a:pt x="170517" y="105994"/>
                  </a:lnTo>
                  <a:lnTo>
                    <a:pt x="173478" y="76841"/>
                  </a:lnTo>
                  <a:lnTo>
                    <a:pt x="167617" y="23307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7670969" y="2357357"/>
              <a:ext cx="138408" cy="199428"/>
            </a:xfrm>
            <a:custGeom>
              <a:avLst/>
              <a:gdLst/>
              <a:ahLst/>
              <a:cxnLst/>
              <a:rect l="0" t="0" r="0" b="0"/>
              <a:pathLst>
                <a:path w="138408" h="199428">
                  <a:moveTo>
                    <a:pt x="0" y="114683"/>
                  </a:moveTo>
                  <a:lnTo>
                    <a:pt x="6765" y="134976"/>
                  </a:lnTo>
                  <a:lnTo>
                    <a:pt x="44794" y="181419"/>
                  </a:lnTo>
                  <a:lnTo>
                    <a:pt x="59595" y="191737"/>
                  </a:lnTo>
                  <a:lnTo>
                    <a:pt x="87367" y="199427"/>
                  </a:lnTo>
                  <a:lnTo>
                    <a:pt x="110094" y="194350"/>
                  </a:lnTo>
                  <a:lnTo>
                    <a:pt x="120119" y="189031"/>
                  </a:lnTo>
                  <a:lnTo>
                    <a:pt x="126802" y="179823"/>
                  </a:lnTo>
                  <a:lnTo>
                    <a:pt x="134227" y="154488"/>
                  </a:lnTo>
                  <a:lnTo>
                    <a:pt x="138407" y="108386"/>
                  </a:lnTo>
                  <a:lnTo>
                    <a:pt x="131834" y="79320"/>
                  </a:lnTo>
                  <a:lnTo>
                    <a:pt x="106768" y="17368"/>
                  </a:lnTo>
                  <a:lnTo>
                    <a:pt x="891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7893028" y="2217984"/>
              <a:ext cx="83762" cy="272293"/>
            </a:xfrm>
            <a:custGeom>
              <a:avLst/>
              <a:gdLst/>
              <a:ahLst/>
              <a:cxnLst/>
              <a:rect l="0" t="0" r="0" b="0"/>
              <a:pathLst>
                <a:path w="83762" h="272293">
                  <a:moveTo>
                    <a:pt x="32791" y="152116"/>
                  </a:moveTo>
                  <a:lnTo>
                    <a:pt x="5733" y="131822"/>
                  </a:lnTo>
                  <a:lnTo>
                    <a:pt x="594" y="130092"/>
                  </a:lnTo>
                  <a:lnTo>
                    <a:pt x="0" y="133186"/>
                  </a:lnTo>
                  <a:lnTo>
                    <a:pt x="30611" y="192037"/>
                  </a:lnTo>
                  <a:lnTo>
                    <a:pt x="48663" y="225297"/>
                  </a:lnTo>
                  <a:lnTo>
                    <a:pt x="68169" y="256861"/>
                  </a:lnTo>
                  <a:lnTo>
                    <a:pt x="75415" y="272292"/>
                  </a:lnTo>
                  <a:lnTo>
                    <a:pt x="75366" y="270461"/>
                  </a:lnTo>
                  <a:lnTo>
                    <a:pt x="60002" y="216940"/>
                  </a:lnTo>
                  <a:lnTo>
                    <a:pt x="35229" y="161302"/>
                  </a:lnTo>
                  <a:lnTo>
                    <a:pt x="20771" y="112835"/>
                  </a:lnTo>
                  <a:lnTo>
                    <a:pt x="11295" y="62606"/>
                  </a:lnTo>
                  <a:lnTo>
                    <a:pt x="11911" y="31631"/>
                  </a:lnTo>
                  <a:lnTo>
                    <a:pt x="21623" y="8426"/>
                  </a:lnTo>
                  <a:lnTo>
                    <a:pt x="29593" y="2521"/>
                  </a:lnTo>
                  <a:lnTo>
                    <a:pt x="39154" y="0"/>
                  </a:lnTo>
                  <a:lnTo>
                    <a:pt x="58272" y="975"/>
                  </a:lnTo>
                  <a:lnTo>
                    <a:pt x="83761" y="11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8027758" y="2229933"/>
              <a:ext cx="126997" cy="187917"/>
            </a:xfrm>
            <a:custGeom>
              <a:avLst/>
              <a:gdLst/>
              <a:ahLst/>
              <a:cxnLst/>
              <a:rect l="0" t="0" r="0" b="0"/>
              <a:pathLst>
                <a:path w="126997" h="187917">
                  <a:moveTo>
                    <a:pt x="0" y="50970"/>
                  </a:moveTo>
                  <a:lnTo>
                    <a:pt x="20294" y="105086"/>
                  </a:lnTo>
                  <a:lnTo>
                    <a:pt x="55031" y="163809"/>
                  </a:lnTo>
                  <a:lnTo>
                    <a:pt x="72125" y="184182"/>
                  </a:lnTo>
                  <a:lnTo>
                    <a:pt x="80647" y="187916"/>
                  </a:lnTo>
                  <a:lnTo>
                    <a:pt x="89162" y="187574"/>
                  </a:lnTo>
                  <a:lnTo>
                    <a:pt x="97669" y="184514"/>
                  </a:lnTo>
                  <a:lnTo>
                    <a:pt x="110897" y="169787"/>
                  </a:lnTo>
                  <a:lnTo>
                    <a:pt x="120079" y="147668"/>
                  </a:lnTo>
                  <a:lnTo>
                    <a:pt x="125974" y="87323"/>
                  </a:lnTo>
                  <a:lnTo>
                    <a:pt x="126996" y="37672"/>
                  </a:lnTo>
                  <a:lnTo>
                    <a:pt x="125818" y="11080"/>
                  </a:lnTo>
                  <a:lnTo>
                    <a:pt x="123523" y="5970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8255130" y="2204448"/>
              <a:ext cx="92171" cy="229365"/>
            </a:xfrm>
            <a:custGeom>
              <a:avLst/>
              <a:gdLst/>
              <a:ahLst/>
              <a:cxnLst/>
              <a:rect l="0" t="0" r="0" b="0"/>
              <a:pathLst>
                <a:path w="92171" h="229365">
                  <a:moveTo>
                    <a:pt x="52963" y="0"/>
                  </a:moveTo>
                  <a:lnTo>
                    <a:pt x="12376" y="6764"/>
                  </a:lnTo>
                  <a:lnTo>
                    <a:pt x="3251" y="11589"/>
                  </a:lnTo>
                  <a:lnTo>
                    <a:pt x="0" y="17636"/>
                  </a:lnTo>
                  <a:lnTo>
                    <a:pt x="665" y="24500"/>
                  </a:lnTo>
                  <a:lnTo>
                    <a:pt x="15128" y="54453"/>
                  </a:lnTo>
                  <a:lnTo>
                    <a:pt x="61866" y="109995"/>
                  </a:lnTo>
                  <a:lnTo>
                    <a:pt x="87063" y="135789"/>
                  </a:lnTo>
                  <a:lnTo>
                    <a:pt x="91271" y="145743"/>
                  </a:lnTo>
                  <a:lnTo>
                    <a:pt x="92170" y="168130"/>
                  </a:lnTo>
                  <a:lnTo>
                    <a:pt x="87596" y="177215"/>
                  </a:lnTo>
                  <a:lnTo>
                    <a:pt x="44833" y="213617"/>
                  </a:lnTo>
                  <a:lnTo>
                    <a:pt x="27641" y="222366"/>
                  </a:lnTo>
                  <a:lnTo>
                    <a:pt x="1993" y="229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8346320" y="2421070"/>
              <a:ext cx="12744" cy="101940"/>
            </a:xfrm>
            <a:custGeom>
              <a:avLst/>
              <a:gdLst/>
              <a:ahLst/>
              <a:cxnLst/>
              <a:rect l="0" t="0" r="0" b="0"/>
              <a:pathLst>
                <a:path w="12744" h="101940">
                  <a:moveTo>
                    <a:pt x="0" y="0"/>
                  </a:moveTo>
                  <a:lnTo>
                    <a:pt x="6765" y="54116"/>
                  </a:lnTo>
                  <a:lnTo>
                    <a:pt x="12743" y="10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7719947" y="2959461"/>
              <a:ext cx="224245" cy="500187"/>
            </a:xfrm>
            <a:custGeom>
              <a:avLst/>
              <a:gdLst/>
              <a:ahLst/>
              <a:cxnLst/>
              <a:rect l="0" t="0" r="0" b="0"/>
              <a:pathLst>
                <a:path w="224245" h="500187">
                  <a:moveTo>
                    <a:pt x="52963" y="9535"/>
                  </a:moveTo>
                  <a:lnTo>
                    <a:pt x="30309" y="54842"/>
                  </a:lnTo>
                  <a:lnTo>
                    <a:pt x="12375" y="90709"/>
                  </a:lnTo>
                  <a:lnTo>
                    <a:pt x="0" y="141889"/>
                  </a:lnTo>
                  <a:lnTo>
                    <a:pt x="3938" y="177378"/>
                  </a:lnTo>
                  <a:lnTo>
                    <a:pt x="15128" y="202590"/>
                  </a:lnTo>
                  <a:lnTo>
                    <a:pt x="24907" y="209030"/>
                  </a:lnTo>
                  <a:lnTo>
                    <a:pt x="50877" y="212410"/>
                  </a:lnTo>
                  <a:lnTo>
                    <a:pt x="73744" y="205417"/>
                  </a:lnTo>
                  <a:lnTo>
                    <a:pt x="83807" y="199588"/>
                  </a:lnTo>
                  <a:lnTo>
                    <a:pt x="90515" y="190039"/>
                  </a:lnTo>
                  <a:lnTo>
                    <a:pt x="105058" y="134021"/>
                  </a:lnTo>
                  <a:lnTo>
                    <a:pt x="110095" y="103090"/>
                  </a:lnTo>
                  <a:lnTo>
                    <a:pt x="101794" y="48623"/>
                  </a:lnTo>
                  <a:lnTo>
                    <a:pt x="93071" y="24076"/>
                  </a:lnTo>
                  <a:lnTo>
                    <a:pt x="79755" y="3727"/>
                  </a:lnTo>
                  <a:lnTo>
                    <a:pt x="72240" y="0"/>
                  </a:lnTo>
                  <a:lnTo>
                    <a:pt x="64398" y="346"/>
                  </a:lnTo>
                  <a:lnTo>
                    <a:pt x="56338" y="3409"/>
                  </a:lnTo>
                  <a:lnTo>
                    <a:pt x="52381" y="9699"/>
                  </a:lnTo>
                  <a:lnTo>
                    <a:pt x="51760" y="28014"/>
                  </a:lnTo>
                  <a:lnTo>
                    <a:pt x="59979" y="46536"/>
                  </a:lnTo>
                  <a:lnTo>
                    <a:pt x="100773" y="102400"/>
                  </a:lnTo>
                  <a:lnTo>
                    <a:pt x="127062" y="157191"/>
                  </a:lnTo>
                  <a:lnTo>
                    <a:pt x="150766" y="213793"/>
                  </a:lnTo>
                  <a:lnTo>
                    <a:pt x="177472" y="274265"/>
                  </a:lnTo>
                  <a:lnTo>
                    <a:pt x="196801" y="327532"/>
                  </a:lnTo>
                  <a:lnTo>
                    <a:pt x="214253" y="378955"/>
                  </a:lnTo>
                  <a:lnTo>
                    <a:pt x="224244" y="418677"/>
                  </a:lnTo>
                  <a:lnTo>
                    <a:pt x="222060" y="449529"/>
                  </a:lnTo>
                  <a:lnTo>
                    <a:pt x="212595" y="474568"/>
                  </a:lnTo>
                  <a:lnTo>
                    <a:pt x="206107" y="485209"/>
                  </a:lnTo>
                  <a:lnTo>
                    <a:pt x="196117" y="492303"/>
                  </a:lnTo>
                  <a:lnTo>
                    <a:pt x="169916" y="500186"/>
                  </a:lnTo>
                  <a:lnTo>
                    <a:pt x="123326" y="497858"/>
                  </a:lnTo>
                  <a:lnTo>
                    <a:pt x="97921" y="484249"/>
                  </a:lnTo>
                  <a:lnTo>
                    <a:pt x="80023" y="465458"/>
                  </a:lnTo>
                  <a:lnTo>
                    <a:pt x="65704" y="430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8040501" y="3313043"/>
              <a:ext cx="25486" cy="25486"/>
            </a:xfrm>
            <a:custGeom>
              <a:avLst/>
              <a:gdLst/>
              <a:ahLst/>
              <a:cxnLst/>
              <a:rect l="0" t="0" r="0" b="0"/>
              <a:pathLst>
                <a:path w="25486" h="25486">
                  <a:moveTo>
                    <a:pt x="0" y="0"/>
                  </a:moveTo>
                  <a:lnTo>
                    <a:pt x="25485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8078729" y="3061130"/>
              <a:ext cx="216623" cy="289755"/>
            </a:xfrm>
            <a:custGeom>
              <a:avLst/>
              <a:gdLst/>
              <a:ahLst/>
              <a:cxnLst/>
              <a:rect l="0" t="0" r="0" b="0"/>
              <a:pathLst>
                <a:path w="216623" h="289755">
                  <a:moveTo>
                    <a:pt x="0" y="35291"/>
                  </a:moveTo>
                  <a:lnTo>
                    <a:pt x="37756" y="16413"/>
                  </a:lnTo>
                  <a:lnTo>
                    <a:pt x="67645" y="1468"/>
                  </a:lnTo>
                  <a:lnTo>
                    <a:pt x="87572" y="0"/>
                  </a:lnTo>
                  <a:lnTo>
                    <a:pt x="100856" y="7516"/>
                  </a:lnTo>
                  <a:lnTo>
                    <a:pt x="109713" y="21022"/>
                  </a:lnTo>
                  <a:lnTo>
                    <a:pt x="115777" y="47355"/>
                  </a:lnTo>
                  <a:lnTo>
                    <a:pt x="114898" y="105634"/>
                  </a:lnTo>
                  <a:lnTo>
                    <a:pt x="107982" y="154927"/>
                  </a:lnTo>
                  <a:lnTo>
                    <a:pt x="111890" y="213563"/>
                  </a:lnTo>
                  <a:lnTo>
                    <a:pt x="116687" y="258798"/>
                  </a:lnTo>
                  <a:lnTo>
                    <a:pt x="127843" y="281402"/>
                  </a:lnTo>
                  <a:lnTo>
                    <a:pt x="136199" y="287147"/>
                  </a:lnTo>
                  <a:lnTo>
                    <a:pt x="156809" y="289754"/>
                  </a:lnTo>
                  <a:lnTo>
                    <a:pt x="216622" y="264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8448261" y="3083678"/>
              <a:ext cx="165652" cy="63714"/>
            </a:xfrm>
            <a:custGeom>
              <a:avLst/>
              <a:gdLst/>
              <a:ahLst/>
              <a:cxnLst/>
              <a:rect l="0" t="0" r="0" b="0"/>
              <a:pathLst>
                <a:path w="165652" h="63714">
                  <a:moveTo>
                    <a:pt x="0" y="63713"/>
                  </a:moveTo>
                  <a:lnTo>
                    <a:pt x="45306" y="44835"/>
                  </a:lnTo>
                  <a:lnTo>
                    <a:pt x="106501" y="19927"/>
                  </a:lnTo>
                  <a:lnTo>
                    <a:pt x="1656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8499230" y="3147391"/>
              <a:ext cx="203881" cy="76456"/>
            </a:xfrm>
            <a:custGeom>
              <a:avLst/>
              <a:gdLst/>
              <a:ahLst/>
              <a:cxnLst/>
              <a:rect l="0" t="0" r="0" b="0"/>
              <a:pathLst>
                <a:path w="203881" h="76456">
                  <a:moveTo>
                    <a:pt x="0" y="76455"/>
                  </a:moveTo>
                  <a:lnTo>
                    <a:pt x="45307" y="68903"/>
                  </a:lnTo>
                  <a:lnTo>
                    <a:pt x="107918" y="56109"/>
                  </a:lnTo>
                  <a:lnTo>
                    <a:pt x="159086" y="32985"/>
                  </a:lnTo>
                  <a:lnTo>
                    <a:pt x="203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8741337" y="2854314"/>
              <a:ext cx="101941" cy="293078"/>
            </a:xfrm>
            <a:custGeom>
              <a:avLst/>
              <a:gdLst/>
              <a:ahLst/>
              <a:cxnLst/>
              <a:rect l="0" t="0" r="0" b="0"/>
              <a:pathLst>
                <a:path w="101941" h="293078">
                  <a:moveTo>
                    <a:pt x="0" y="0"/>
                  </a:moveTo>
                  <a:lnTo>
                    <a:pt x="18878" y="41531"/>
                  </a:lnTo>
                  <a:lnTo>
                    <a:pt x="45202" y="101992"/>
                  </a:lnTo>
                  <a:lnTo>
                    <a:pt x="61621" y="147742"/>
                  </a:lnTo>
                  <a:lnTo>
                    <a:pt x="78825" y="198573"/>
                  </a:lnTo>
                  <a:lnTo>
                    <a:pt x="88565" y="259726"/>
                  </a:lnTo>
                  <a:lnTo>
                    <a:pt x="101940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8892307" y="2720082"/>
              <a:ext cx="209817" cy="457491"/>
            </a:xfrm>
            <a:custGeom>
              <a:avLst/>
              <a:gdLst/>
              <a:ahLst/>
              <a:cxnLst/>
              <a:rect l="0" t="0" r="0" b="0"/>
              <a:pathLst>
                <a:path w="209817" h="457491">
                  <a:moveTo>
                    <a:pt x="14682" y="108747"/>
                  </a:moveTo>
                  <a:lnTo>
                    <a:pt x="1154" y="122276"/>
                  </a:lnTo>
                  <a:lnTo>
                    <a:pt x="0" y="130509"/>
                  </a:lnTo>
                  <a:lnTo>
                    <a:pt x="6269" y="150983"/>
                  </a:lnTo>
                  <a:lnTo>
                    <a:pt x="22270" y="170465"/>
                  </a:lnTo>
                  <a:lnTo>
                    <a:pt x="77978" y="214672"/>
                  </a:lnTo>
                  <a:lnTo>
                    <a:pt x="119477" y="245087"/>
                  </a:lnTo>
                  <a:lnTo>
                    <a:pt x="151920" y="264298"/>
                  </a:lnTo>
                  <a:lnTo>
                    <a:pt x="179467" y="291700"/>
                  </a:lnTo>
                  <a:lnTo>
                    <a:pt x="201787" y="326720"/>
                  </a:lnTo>
                  <a:lnTo>
                    <a:pt x="207378" y="339012"/>
                  </a:lnTo>
                  <a:lnTo>
                    <a:pt x="209816" y="367772"/>
                  </a:lnTo>
                  <a:lnTo>
                    <a:pt x="204764" y="396601"/>
                  </a:lnTo>
                  <a:lnTo>
                    <a:pt x="193080" y="418852"/>
                  </a:lnTo>
                  <a:lnTo>
                    <a:pt x="174672" y="434405"/>
                  </a:lnTo>
                  <a:lnTo>
                    <a:pt x="128247" y="455926"/>
                  </a:lnTo>
                  <a:lnTo>
                    <a:pt x="103383" y="457490"/>
                  </a:lnTo>
                  <a:lnTo>
                    <a:pt x="90806" y="455924"/>
                  </a:lnTo>
                  <a:lnTo>
                    <a:pt x="81006" y="450633"/>
                  </a:lnTo>
                  <a:lnTo>
                    <a:pt x="66340" y="433428"/>
                  </a:lnTo>
                  <a:lnTo>
                    <a:pt x="63279" y="422893"/>
                  </a:lnTo>
                  <a:lnTo>
                    <a:pt x="63654" y="399861"/>
                  </a:lnTo>
                  <a:lnTo>
                    <a:pt x="71824" y="363015"/>
                  </a:lnTo>
                  <a:lnTo>
                    <a:pt x="101477" y="306118"/>
                  </a:lnTo>
                  <a:lnTo>
                    <a:pt x="120396" y="250145"/>
                  </a:lnTo>
                  <a:lnTo>
                    <a:pt x="137766" y="198187"/>
                  </a:lnTo>
                  <a:lnTo>
                    <a:pt x="154831" y="147022"/>
                  </a:lnTo>
                  <a:lnTo>
                    <a:pt x="163811" y="104986"/>
                  </a:lnTo>
                  <a:lnTo>
                    <a:pt x="162696" y="60438"/>
                  </a:lnTo>
                  <a:lnTo>
                    <a:pt x="155505" y="34891"/>
                  </a:lnTo>
                  <a:lnTo>
                    <a:pt x="142870" y="14097"/>
                  </a:lnTo>
                  <a:lnTo>
                    <a:pt x="132705" y="7420"/>
                  </a:lnTo>
                  <a:lnTo>
                    <a:pt x="106308" y="0"/>
                  </a:lnTo>
                  <a:lnTo>
                    <a:pt x="66372" y="2588"/>
                  </a:lnTo>
                  <a:lnTo>
                    <a:pt x="44263" y="12483"/>
                  </a:lnTo>
                  <a:lnTo>
                    <a:pt x="34403" y="19086"/>
                  </a:lnTo>
                  <a:lnTo>
                    <a:pt x="19672" y="37749"/>
                  </a:lnTo>
                  <a:lnTo>
                    <a:pt x="1940" y="70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8" name="37 Serbest Form"/>
          <p:cNvSpPr/>
          <p:nvPr/>
        </p:nvSpPr>
        <p:spPr>
          <a:xfrm>
            <a:off x="880381" y="1726430"/>
            <a:ext cx="693312" cy="888309"/>
          </a:xfrm>
          <a:custGeom>
            <a:avLst/>
            <a:gdLst/>
            <a:ahLst/>
            <a:cxnLst/>
            <a:rect l="0" t="0" r="0" b="0"/>
            <a:pathLst>
              <a:path w="693312" h="888309">
                <a:moveTo>
                  <a:pt x="151759" y="758352"/>
                </a:moveTo>
                <a:lnTo>
                  <a:pt x="185739" y="807434"/>
                </a:lnTo>
                <a:lnTo>
                  <a:pt x="212640" y="846291"/>
                </a:lnTo>
                <a:lnTo>
                  <a:pt x="239068" y="869364"/>
                </a:lnTo>
                <a:lnTo>
                  <a:pt x="265183" y="881914"/>
                </a:lnTo>
                <a:lnTo>
                  <a:pt x="314020" y="888308"/>
                </a:lnTo>
                <a:lnTo>
                  <a:pt x="354603" y="881710"/>
                </a:lnTo>
                <a:lnTo>
                  <a:pt x="402526" y="855311"/>
                </a:lnTo>
                <a:lnTo>
                  <a:pt x="464113" y="809754"/>
                </a:lnTo>
                <a:lnTo>
                  <a:pt x="524620" y="754515"/>
                </a:lnTo>
                <a:lnTo>
                  <a:pt x="577843" y="700339"/>
                </a:lnTo>
                <a:lnTo>
                  <a:pt x="616782" y="645215"/>
                </a:lnTo>
                <a:lnTo>
                  <a:pt x="645711" y="586241"/>
                </a:lnTo>
                <a:lnTo>
                  <a:pt x="670321" y="536827"/>
                </a:lnTo>
                <a:lnTo>
                  <a:pt x="682018" y="486318"/>
                </a:lnTo>
                <a:lnTo>
                  <a:pt x="693311" y="427272"/>
                </a:lnTo>
                <a:lnTo>
                  <a:pt x="688043" y="379133"/>
                </a:lnTo>
                <a:lnTo>
                  <a:pt x="673579" y="315905"/>
                </a:lnTo>
                <a:lnTo>
                  <a:pt x="650323" y="262095"/>
                </a:lnTo>
                <a:lnTo>
                  <a:pt x="627219" y="200391"/>
                </a:lnTo>
                <a:lnTo>
                  <a:pt x="593080" y="137442"/>
                </a:lnTo>
                <a:lnTo>
                  <a:pt x="552619" y="83687"/>
                </a:lnTo>
                <a:lnTo>
                  <a:pt x="507185" y="34998"/>
                </a:lnTo>
                <a:lnTo>
                  <a:pt x="482458" y="20135"/>
                </a:lnTo>
                <a:lnTo>
                  <a:pt x="421801" y="7815"/>
                </a:lnTo>
                <a:lnTo>
                  <a:pt x="373512" y="0"/>
                </a:lnTo>
                <a:lnTo>
                  <a:pt x="314649" y="8609"/>
                </a:lnTo>
                <a:lnTo>
                  <a:pt x="261847" y="23675"/>
                </a:lnTo>
                <a:lnTo>
                  <a:pt x="224756" y="39644"/>
                </a:lnTo>
                <a:lnTo>
                  <a:pt x="179995" y="73930"/>
                </a:lnTo>
                <a:lnTo>
                  <a:pt x="126817" y="135535"/>
                </a:lnTo>
                <a:lnTo>
                  <a:pt x="91983" y="189180"/>
                </a:lnTo>
                <a:lnTo>
                  <a:pt x="54844" y="250434"/>
                </a:lnTo>
                <a:lnTo>
                  <a:pt x="25555" y="312600"/>
                </a:lnTo>
                <a:lnTo>
                  <a:pt x="11954" y="361989"/>
                </a:lnTo>
                <a:lnTo>
                  <a:pt x="4673" y="406628"/>
                </a:lnTo>
                <a:lnTo>
                  <a:pt x="1438" y="454784"/>
                </a:lnTo>
                <a:lnTo>
                  <a:pt x="0" y="504503"/>
                </a:lnTo>
                <a:lnTo>
                  <a:pt x="2192" y="553501"/>
                </a:lnTo>
                <a:lnTo>
                  <a:pt x="19347" y="616639"/>
                </a:lnTo>
                <a:lnTo>
                  <a:pt x="50512" y="665493"/>
                </a:lnTo>
                <a:lnTo>
                  <a:pt x="97465" y="709176"/>
                </a:lnTo>
                <a:lnTo>
                  <a:pt x="151102" y="738361"/>
                </a:lnTo>
                <a:lnTo>
                  <a:pt x="194039" y="751799"/>
                </a:lnTo>
                <a:lnTo>
                  <a:pt x="250180" y="756411"/>
                </a:lnTo>
                <a:lnTo>
                  <a:pt x="279184" y="7583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Serbest Form"/>
          <p:cNvSpPr/>
          <p:nvPr/>
        </p:nvSpPr>
        <p:spPr>
          <a:xfrm>
            <a:off x="120774" y="6476812"/>
            <a:ext cx="414410" cy="636893"/>
          </a:xfrm>
          <a:custGeom>
            <a:avLst/>
            <a:gdLst/>
            <a:ahLst/>
            <a:cxnLst/>
            <a:rect l="0" t="0" r="0" b="0"/>
            <a:pathLst>
              <a:path w="414410" h="636893">
                <a:moveTo>
                  <a:pt x="299727" y="582519"/>
                </a:moveTo>
                <a:lnTo>
                  <a:pt x="259140" y="555461"/>
                </a:lnTo>
                <a:lnTo>
                  <a:pt x="250016" y="553153"/>
                </a:lnTo>
                <a:lnTo>
                  <a:pt x="246765" y="557279"/>
                </a:lnTo>
                <a:lnTo>
                  <a:pt x="247429" y="565692"/>
                </a:lnTo>
                <a:lnTo>
                  <a:pt x="261893" y="597826"/>
                </a:lnTo>
                <a:lnTo>
                  <a:pt x="280080" y="614335"/>
                </a:lnTo>
                <a:lnTo>
                  <a:pt x="326365" y="636470"/>
                </a:lnTo>
                <a:lnTo>
                  <a:pt x="337308" y="636892"/>
                </a:lnTo>
                <a:lnTo>
                  <a:pt x="357017" y="629810"/>
                </a:lnTo>
                <a:lnTo>
                  <a:pt x="384032" y="609903"/>
                </a:lnTo>
                <a:lnTo>
                  <a:pt x="403206" y="579306"/>
                </a:lnTo>
                <a:lnTo>
                  <a:pt x="411090" y="529810"/>
                </a:lnTo>
                <a:lnTo>
                  <a:pt x="413426" y="470310"/>
                </a:lnTo>
                <a:lnTo>
                  <a:pt x="407354" y="414610"/>
                </a:lnTo>
                <a:lnTo>
                  <a:pt x="403352" y="355474"/>
                </a:lnTo>
                <a:lnTo>
                  <a:pt x="395402" y="306647"/>
                </a:lnTo>
                <a:lnTo>
                  <a:pt x="384079" y="258514"/>
                </a:lnTo>
                <a:lnTo>
                  <a:pt x="364993" y="208385"/>
                </a:lnTo>
                <a:lnTo>
                  <a:pt x="333175" y="150882"/>
                </a:lnTo>
                <a:lnTo>
                  <a:pt x="299622" y="98622"/>
                </a:lnTo>
                <a:lnTo>
                  <a:pt x="265727" y="54162"/>
                </a:lnTo>
                <a:lnTo>
                  <a:pt x="221590" y="19527"/>
                </a:lnTo>
                <a:lnTo>
                  <a:pt x="183131" y="3857"/>
                </a:lnTo>
                <a:lnTo>
                  <a:pt x="137913" y="0"/>
                </a:lnTo>
                <a:lnTo>
                  <a:pt x="83863" y="10664"/>
                </a:lnTo>
                <a:lnTo>
                  <a:pt x="70868" y="14392"/>
                </a:lnTo>
                <a:lnTo>
                  <a:pt x="48878" y="29862"/>
                </a:lnTo>
                <a:lnTo>
                  <a:pt x="31081" y="52311"/>
                </a:lnTo>
                <a:lnTo>
                  <a:pt x="14518" y="98206"/>
                </a:lnTo>
                <a:lnTo>
                  <a:pt x="7566" y="156009"/>
                </a:lnTo>
                <a:lnTo>
                  <a:pt x="0" y="216555"/>
                </a:lnTo>
                <a:lnTo>
                  <a:pt x="4050" y="270992"/>
                </a:lnTo>
                <a:lnTo>
                  <a:pt x="7296" y="321573"/>
                </a:lnTo>
                <a:lnTo>
                  <a:pt x="20359" y="381210"/>
                </a:lnTo>
                <a:lnTo>
                  <a:pt x="36197" y="426596"/>
                </a:lnTo>
                <a:lnTo>
                  <a:pt x="66917" y="479984"/>
                </a:lnTo>
                <a:lnTo>
                  <a:pt x="122557" y="540437"/>
                </a:lnTo>
                <a:lnTo>
                  <a:pt x="184034" y="594923"/>
                </a:lnTo>
                <a:lnTo>
                  <a:pt x="203001" y="610684"/>
                </a:lnTo>
                <a:lnTo>
                  <a:pt x="225590" y="622409"/>
                </a:lnTo>
                <a:lnTo>
                  <a:pt x="253563" y="624789"/>
                </a:lnTo>
                <a:lnTo>
                  <a:pt x="282041" y="619711"/>
                </a:lnTo>
                <a:lnTo>
                  <a:pt x="313994" y="600933"/>
                </a:lnTo>
                <a:lnTo>
                  <a:pt x="332497" y="585511"/>
                </a:lnTo>
                <a:lnTo>
                  <a:pt x="358691" y="532192"/>
                </a:lnTo>
                <a:lnTo>
                  <a:pt x="381540" y="483759"/>
                </a:lnTo>
                <a:lnTo>
                  <a:pt x="407078" y="431758"/>
                </a:lnTo>
                <a:lnTo>
                  <a:pt x="414409" y="4168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0" y="50800"/>
            <a:ext cx="5430646" cy="705751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319130" y="586153"/>
            <a:ext cx="12743" cy="38229"/>
          </a:xfrm>
          <a:custGeom>
            <a:avLst/>
            <a:gdLst/>
            <a:ahLst/>
            <a:cxnLst/>
            <a:rect l="0" t="0" r="0" b="0"/>
            <a:pathLst>
              <a:path w="12743" h="38229">
                <a:moveTo>
                  <a:pt x="0" y="38228"/>
                </a:moveTo>
                <a:lnTo>
                  <a:pt x="127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3453210" y="586153"/>
            <a:ext cx="12744" cy="1"/>
          </a:xfrm>
          <a:custGeom>
            <a:avLst/>
            <a:gdLst/>
            <a:ahLst/>
            <a:cxnLst/>
            <a:rect l="0" t="0" r="0" b="0"/>
            <a:pathLst>
              <a:path w="12744" h="1">
                <a:moveTo>
                  <a:pt x="12743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3465953" y="1757465"/>
            <a:ext cx="12743" cy="26482"/>
          </a:xfrm>
          <a:custGeom>
            <a:avLst/>
            <a:gdLst/>
            <a:ahLst/>
            <a:cxnLst/>
            <a:rect l="0" t="0" r="0" b="0"/>
            <a:pathLst>
              <a:path w="12743" h="26482">
                <a:moveTo>
                  <a:pt x="12742" y="26481"/>
                </a:moveTo>
                <a:lnTo>
                  <a:pt x="3985" y="1625"/>
                </a:lnTo>
                <a:lnTo>
                  <a:pt x="2656" y="0"/>
                </a:lnTo>
                <a:lnTo>
                  <a:pt x="0" y="9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5020535" y="3478695"/>
            <a:ext cx="420502" cy="298621"/>
          </a:xfrm>
          <a:custGeom>
            <a:avLst/>
            <a:gdLst/>
            <a:ahLst/>
            <a:cxnLst/>
            <a:rect l="0" t="0" r="0" b="0"/>
            <a:pathLst>
              <a:path w="420502" h="298621">
                <a:moveTo>
                  <a:pt x="0" y="89198"/>
                </a:moveTo>
                <a:lnTo>
                  <a:pt x="35471" y="149169"/>
                </a:lnTo>
                <a:lnTo>
                  <a:pt x="53142" y="196793"/>
                </a:lnTo>
                <a:lnTo>
                  <a:pt x="67345" y="246772"/>
                </a:lnTo>
                <a:lnTo>
                  <a:pt x="87285" y="290684"/>
                </a:lnTo>
                <a:lnTo>
                  <a:pt x="96417" y="297145"/>
                </a:lnTo>
                <a:lnTo>
                  <a:pt x="106753" y="298620"/>
                </a:lnTo>
                <a:lnTo>
                  <a:pt x="117891" y="296773"/>
                </a:lnTo>
                <a:lnTo>
                  <a:pt x="137818" y="283393"/>
                </a:lnTo>
                <a:lnTo>
                  <a:pt x="192506" y="226674"/>
                </a:lnTo>
                <a:lnTo>
                  <a:pt x="234826" y="168057"/>
                </a:lnTo>
                <a:lnTo>
                  <a:pt x="273974" y="109598"/>
                </a:lnTo>
                <a:lnTo>
                  <a:pt x="316047" y="52902"/>
                </a:lnTo>
                <a:lnTo>
                  <a:pt x="347076" y="17091"/>
                </a:lnTo>
                <a:lnTo>
                  <a:pt x="358809" y="7146"/>
                </a:lnTo>
                <a:lnTo>
                  <a:pt x="370878" y="1933"/>
                </a:lnTo>
                <a:lnTo>
                  <a:pt x="42050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2268160" y="3759030"/>
            <a:ext cx="535185" cy="38228"/>
          </a:xfrm>
          <a:custGeom>
            <a:avLst/>
            <a:gdLst/>
            <a:ahLst/>
            <a:cxnLst/>
            <a:rect l="0" t="0" r="0" b="0"/>
            <a:pathLst>
              <a:path w="535185" h="38228">
                <a:moveTo>
                  <a:pt x="0" y="38227"/>
                </a:moveTo>
                <a:lnTo>
                  <a:pt x="41531" y="30676"/>
                </a:lnTo>
                <a:lnTo>
                  <a:pt x="104824" y="20712"/>
                </a:lnTo>
                <a:lnTo>
                  <a:pt x="161271" y="16284"/>
                </a:lnTo>
                <a:lnTo>
                  <a:pt x="210899" y="14316"/>
                </a:lnTo>
                <a:lnTo>
                  <a:pt x="255138" y="13442"/>
                </a:lnTo>
                <a:lnTo>
                  <a:pt x="311883" y="12949"/>
                </a:lnTo>
                <a:lnTo>
                  <a:pt x="364564" y="12804"/>
                </a:lnTo>
                <a:lnTo>
                  <a:pt x="414625" y="11344"/>
                </a:lnTo>
                <a:lnTo>
                  <a:pt x="456988" y="5406"/>
                </a:lnTo>
                <a:lnTo>
                  <a:pt x="505579" y="7098"/>
                </a:lnTo>
                <a:lnTo>
                  <a:pt x="53518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erbest Form"/>
          <p:cNvSpPr/>
          <p:nvPr/>
        </p:nvSpPr>
        <p:spPr>
          <a:xfrm>
            <a:off x="2293645" y="4689230"/>
            <a:ext cx="573412" cy="76456"/>
          </a:xfrm>
          <a:custGeom>
            <a:avLst/>
            <a:gdLst/>
            <a:ahLst/>
            <a:cxnLst/>
            <a:rect l="0" t="0" r="0" b="0"/>
            <a:pathLst>
              <a:path w="573412" h="76456">
                <a:moveTo>
                  <a:pt x="0" y="76455"/>
                </a:moveTo>
                <a:lnTo>
                  <a:pt x="52858" y="68904"/>
                </a:lnTo>
                <a:lnTo>
                  <a:pt x="94703" y="62926"/>
                </a:lnTo>
                <a:lnTo>
                  <a:pt x="152525" y="52508"/>
                </a:lnTo>
                <a:lnTo>
                  <a:pt x="212733" y="42459"/>
                </a:lnTo>
                <a:lnTo>
                  <a:pt x="262664" y="35706"/>
                </a:lnTo>
                <a:lnTo>
                  <a:pt x="324353" y="27504"/>
                </a:lnTo>
                <a:lnTo>
                  <a:pt x="382317" y="17127"/>
                </a:lnTo>
                <a:lnTo>
                  <a:pt x="430268" y="12626"/>
                </a:lnTo>
                <a:lnTo>
                  <a:pt x="480343" y="4371"/>
                </a:lnTo>
                <a:lnTo>
                  <a:pt x="540450" y="863"/>
                </a:lnTo>
                <a:lnTo>
                  <a:pt x="57341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erbest Form"/>
          <p:cNvSpPr/>
          <p:nvPr/>
        </p:nvSpPr>
        <p:spPr>
          <a:xfrm>
            <a:off x="4612775" y="4842140"/>
            <a:ext cx="344048" cy="223256"/>
          </a:xfrm>
          <a:custGeom>
            <a:avLst/>
            <a:gdLst/>
            <a:ahLst/>
            <a:cxnLst/>
            <a:rect l="0" t="0" r="0" b="0"/>
            <a:pathLst>
              <a:path w="344048" h="223256">
                <a:moveTo>
                  <a:pt x="0" y="50970"/>
                </a:moveTo>
                <a:lnTo>
                  <a:pt x="28707" y="104177"/>
                </a:lnTo>
                <a:lnTo>
                  <a:pt x="54611" y="165947"/>
                </a:lnTo>
                <a:lnTo>
                  <a:pt x="85669" y="216680"/>
                </a:lnTo>
                <a:lnTo>
                  <a:pt x="95341" y="222324"/>
                </a:lnTo>
                <a:lnTo>
                  <a:pt x="106036" y="223255"/>
                </a:lnTo>
                <a:lnTo>
                  <a:pt x="117413" y="221044"/>
                </a:lnTo>
                <a:lnTo>
                  <a:pt x="153719" y="197638"/>
                </a:lnTo>
                <a:lnTo>
                  <a:pt x="211700" y="144613"/>
                </a:lnTo>
                <a:lnTo>
                  <a:pt x="263285" y="82491"/>
                </a:lnTo>
                <a:lnTo>
                  <a:pt x="321390" y="22758"/>
                </a:lnTo>
                <a:lnTo>
                  <a:pt x="34404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erbest Form"/>
          <p:cNvSpPr/>
          <p:nvPr/>
        </p:nvSpPr>
        <p:spPr>
          <a:xfrm>
            <a:off x="1858425" y="355792"/>
            <a:ext cx="65689" cy="28251"/>
          </a:xfrm>
          <a:custGeom>
            <a:avLst/>
            <a:gdLst/>
            <a:ahLst/>
            <a:cxnLst/>
            <a:rect l="0" t="0" r="0" b="0"/>
            <a:pathLst>
              <a:path w="65689" h="28251">
                <a:moveTo>
                  <a:pt x="27461" y="26482"/>
                </a:moveTo>
                <a:lnTo>
                  <a:pt x="34225" y="6188"/>
                </a:lnTo>
                <a:lnTo>
                  <a:pt x="31970" y="1626"/>
                </a:lnTo>
                <a:lnTo>
                  <a:pt x="26220" y="0"/>
                </a:lnTo>
                <a:lnTo>
                  <a:pt x="18138" y="333"/>
                </a:lnTo>
                <a:lnTo>
                  <a:pt x="11335" y="4801"/>
                </a:lnTo>
                <a:lnTo>
                  <a:pt x="0" y="21094"/>
                </a:lnTo>
                <a:lnTo>
                  <a:pt x="659" y="25721"/>
                </a:lnTo>
                <a:lnTo>
                  <a:pt x="5345" y="27391"/>
                </a:lnTo>
                <a:lnTo>
                  <a:pt x="12717" y="27088"/>
                </a:lnTo>
                <a:lnTo>
                  <a:pt x="14800" y="24054"/>
                </a:lnTo>
                <a:lnTo>
                  <a:pt x="13357" y="19200"/>
                </a:lnTo>
                <a:lnTo>
                  <a:pt x="9563" y="13132"/>
                </a:lnTo>
                <a:lnTo>
                  <a:pt x="8450" y="13335"/>
                </a:lnTo>
                <a:lnTo>
                  <a:pt x="10988" y="24886"/>
                </a:lnTo>
                <a:lnTo>
                  <a:pt x="17895" y="28250"/>
                </a:lnTo>
                <a:lnTo>
                  <a:pt x="65688" y="264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erbest Form"/>
          <p:cNvSpPr/>
          <p:nvPr/>
        </p:nvSpPr>
        <p:spPr>
          <a:xfrm>
            <a:off x="2994481" y="369531"/>
            <a:ext cx="25486" cy="50971"/>
          </a:xfrm>
          <a:custGeom>
            <a:avLst/>
            <a:gdLst/>
            <a:ahLst/>
            <a:cxnLst/>
            <a:rect l="0" t="0" r="0" b="0"/>
            <a:pathLst>
              <a:path w="25486" h="50971">
                <a:moveTo>
                  <a:pt x="25485" y="0"/>
                </a:moveTo>
                <a:lnTo>
                  <a:pt x="5191" y="6765"/>
                </a:lnTo>
                <a:lnTo>
                  <a:pt x="2045" y="11589"/>
                </a:lnTo>
                <a:lnTo>
                  <a:pt x="2779" y="17637"/>
                </a:lnTo>
                <a:lnTo>
                  <a:pt x="6100" y="24501"/>
                </a:lnTo>
                <a:lnTo>
                  <a:pt x="9730" y="24829"/>
                </a:lnTo>
                <a:lnTo>
                  <a:pt x="13566" y="20800"/>
                </a:lnTo>
                <a:lnTo>
                  <a:pt x="17539" y="13867"/>
                </a:lnTo>
                <a:lnTo>
                  <a:pt x="17356" y="12076"/>
                </a:lnTo>
                <a:lnTo>
                  <a:pt x="9602" y="17638"/>
                </a:lnTo>
                <a:lnTo>
                  <a:pt x="4267" y="29549"/>
                </a:lnTo>
                <a:lnTo>
                  <a:pt x="0" y="509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erbest Form"/>
          <p:cNvSpPr/>
          <p:nvPr/>
        </p:nvSpPr>
        <p:spPr>
          <a:xfrm>
            <a:off x="3007381" y="1350702"/>
            <a:ext cx="24464" cy="26482"/>
          </a:xfrm>
          <a:custGeom>
            <a:avLst/>
            <a:gdLst/>
            <a:ahLst/>
            <a:cxnLst/>
            <a:rect l="0" t="0" r="0" b="0"/>
            <a:pathLst>
              <a:path w="24464" h="26482">
                <a:moveTo>
                  <a:pt x="12585" y="0"/>
                </a:moveTo>
                <a:lnTo>
                  <a:pt x="5820" y="20293"/>
                </a:lnTo>
                <a:lnTo>
                  <a:pt x="8075" y="24856"/>
                </a:lnTo>
                <a:lnTo>
                  <a:pt x="13826" y="26481"/>
                </a:lnTo>
                <a:lnTo>
                  <a:pt x="21907" y="26149"/>
                </a:lnTo>
                <a:lnTo>
                  <a:pt x="24463" y="21680"/>
                </a:lnTo>
                <a:lnTo>
                  <a:pt x="19752" y="5388"/>
                </a:lnTo>
                <a:lnTo>
                  <a:pt x="15947" y="3592"/>
                </a:lnTo>
                <a:lnTo>
                  <a:pt x="11995" y="6642"/>
                </a:lnTo>
                <a:lnTo>
                  <a:pt x="7944" y="12923"/>
                </a:lnTo>
                <a:lnTo>
                  <a:pt x="8075" y="14279"/>
                </a:lnTo>
                <a:lnTo>
                  <a:pt x="15772" y="8234"/>
                </a:lnTo>
                <a:lnTo>
                  <a:pt x="14710" y="6905"/>
                </a:lnTo>
                <a:lnTo>
                  <a:pt x="2203" y="9204"/>
                </a:lnTo>
                <a:lnTo>
                  <a:pt x="0" y="10383"/>
                </a:lnTo>
                <a:lnTo>
                  <a:pt x="1363" y="11170"/>
                </a:lnTo>
                <a:lnTo>
                  <a:pt x="12585" y="127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6" name="15 Grup"/>
          <p:cNvGrpSpPr/>
          <p:nvPr/>
        </p:nvGrpSpPr>
        <p:grpSpPr>
          <a:xfrm>
            <a:off x="4230501" y="5262641"/>
            <a:ext cx="382275" cy="420503"/>
            <a:chOff x="4230501" y="5262641"/>
            <a:chExt cx="382275" cy="420503"/>
          </a:xfrm>
        </p:grpSpPr>
        <p:sp>
          <p:nvSpPr>
            <p:cNvPr id="14" name="13 Serbest Form"/>
            <p:cNvSpPr/>
            <p:nvPr/>
          </p:nvSpPr>
          <p:spPr>
            <a:xfrm>
              <a:off x="4357926" y="5262641"/>
              <a:ext cx="254850" cy="420503"/>
            </a:xfrm>
            <a:custGeom>
              <a:avLst/>
              <a:gdLst/>
              <a:ahLst/>
              <a:cxnLst/>
              <a:rect l="0" t="0" r="0" b="0"/>
              <a:pathLst>
                <a:path w="254850" h="420503">
                  <a:moveTo>
                    <a:pt x="254849" y="0"/>
                  </a:moveTo>
                  <a:lnTo>
                    <a:pt x="206816" y="49450"/>
                  </a:lnTo>
                  <a:lnTo>
                    <a:pt x="157265" y="111446"/>
                  </a:lnTo>
                  <a:lnTo>
                    <a:pt x="119790" y="165013"/>
                  </a:lnTo>
                  <a:lnTo>
                    <a:pt x="86536" y="216496"/>
                  </a:lnTo>
                  <a:lnTo>
                    <a:pt x="61089" y="267568"/>
                  </a:lnTo>
                  <a:lnTo>
                    <a:pt x="35979" y="318558"/>
                  </a:lnTo>
                  <a:lnTo>
                    <a:pt x="10043" y="369531"/>
                  </a:lnTo>
                  <a:lnTo>
                    <a:pt x="0" y="420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4230501" y="5402809"/>
              <a:ext cx="369533" cy="254850"/>
            </a:xfrm>
            <a:custGeom>
              <a:avLst/>
              <a:gdLst/>
              <a:ahLst/>
              <a:cxnLst/>
              <a:rect l="0" t="0" r="0" b="0"/>
              <a:pathLst>
                <a:path w="369533" h="254850">
                  <a:moveTo>
                    <a:pt x="0" y="0"/>
                  </a:moveTo>
                  <a:lnTo>
                    <a:pt x="37861" y="11589"/>
                  </a:lnTo>
                  <a:lnTo>
                    <a:pt x="91107" y="47689"/>
                  </a:lnTo>
                  <a:lnTo>
                    <a:pt x="149386" y="79239"/>
                  </a:lnTo>
                  <a:lnTo>
                    <a:pt x="203678" y="119296"/>
                  </a:lnTo>
                  <a:lnTo>
                    <a:pt x="256781" y="161453"/>
                  </a:lnTo>
                  <a:lnTo>
                    <a:pt x="315041" y="203886"/>
                  </a:lnTo>
                  <a:lnTo>
                    <a:pt x="369532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Serbest Form"/>
          <p:cNvSpPr/>
          <p:nvPr/>
        </p:nvSpPr>
        <p:spPr>
          <a:xfrm>
            <a:off x="3562417" y="6056791"/>
            <a:ext cx="513878" cy="465281"/>
          </a:xfrm>
          <a:custGeom>
            <a:avLst/>
            <a:gdLst/>
            <a:ahLst/>
            <a:cxnLst/>
            <a:rect l="0" t="0" r="0" b="0"/>
            <a:pathLst>
              <a:path w="513878" h="465281">
                <a:moveTo>
                  <a:pt x="171127" y="148794"/>
                </a:moveTo>
                <a:lnTo>
                  <a:pt x="150834" y="128500"/>
                </a:lnTo>
                <a:lnTo>
                  <a:pt x="140609" y="123938"/>
                </a:lnTo>
                <a:lnTo>
                  <a:pt x="117921" y="122644"/>
                </a:lnTo>
                <a:lnTo>
                  <a:pt x="81267" y="129877"/>
                </a:lnTo>
                <a:lnTo>
                  <a:pt x="50271" y="147751"/>
                </a:lnTo>
                <a:lnTo>
                  <a:pt x="35768" y="166736"/>
                </a:lnTo>
                <a:lnTo>
                  <a:pt x="10356" y="225934"/>
                </a:lnTo>
                <a:lnTo>
                  <a:pt x="0" y="263679"/>
                </a:lnTo>
                <a:lnTo>
                  <a:pt x="7750" y="318261"/>
                </a:lnTo>
                <a:lnTo>
                  <a:pt x="22914" y="376395"/>
                </a:lnTo>
                <a:lnTo>
                  <a:pt x="42105" y="409099"/>
                </a:lnTo>
                <a:lnTo>
                  <a:pt x="72490" y="436723"/>
                </a:lnTo>
                <a:lnTo>
                  <a:pt x="108394" y="456077"/>
                </a:lnTo>
                <a:lnTo>
                  <a:pt x="170167" y="465128"/>
                </a:lnTo>
                <a:lnTo>
                  <a:pt x="225746" y="465280"/>
                </a:lnTo>
                <a:lnTo>
                  <a:pt x="287789" y="453364"/>
                </a:lnTo>
                <a:lnTo>
                  <a:pt x="337366" y="441501"/>
                </a:lnTo>
                <a:lnTo>
                  <a:pt x="384148" y="425242"/>
                </a:lnTo>
                <a:lnTo>
                  <a:pt x="442230" y="386142"/>
                </a:lnTo>
                <a:lnTo>
                  <a:pt x="475155" y="359601"/>
                </a:lnTo>
                <a:lnTo>
                  <a:pt x="500400" y="313298"/>
                </a:lnTo>
                <a:lnTo>
                  <a:pt x="508608" y="287035"/>
                </a:lnTo>
                <a:lnTo>
                  <a:pt x="513877" y="224029"/>
                </a:lnTo>
                <a:lnTo>
                  <a:pt x="511766" y="192142"/>
                </a:lnTo>
                <a:lnTo>
                  <a:pt x="491114" y="137063"/>
                </a:lnTo>
                <a:lnTo>
                  <a:pt x="480412" y="112432"/>
                </a:lnTo>
                <a:lnTo>
                  <a:pt x="434030" y="55886"/>
                </a:lnTo>
                <a:lnTo>
                  <a:pt x="407440" y="31439"/>
                </a:lnTo>
                <a:lnTo>
                  <a:pt x="357345" y="9776"/>
                </a:lnTo>
                <a:lnTo>
                  <a:pt x="309837" y="0"/>
                </a:lnTo>
                <a:lnTo>
                  <a:pt x="259893" y="879"/>
                </a:lnTo>
                <a:lnTo>
                  <a:pt x="199044" y="13861"/>
                </a:lnTo>
                <a:lnTo>
                  <a:pt x="146123" y="40232"/>
                </a:lnTo>
                <a:lnTo>
                  <a:pt x="88758" y="81081"/>
                </a:lnTo>
                <a:lnTo>
                  <a:pt x="43703" y="1360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8900" y="38100"/>
            <a:ext cx="7396988" cy="71360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6 Grup"/>
          <p:cNvGrpSpPr/>
          <p:nvPr/>
        </p:nvGrpSpPr>
        <p:grpSpPr>
          <a:xfrm>
            <a:off x="4813809" y="214457"/>
            <a:ext cx="257697" cy="257015"/>
            <a:chOff x="4813809" y="214457"/>
            <a:chExt cx="257697" cy="257015"/>
          </a:xfrm>
        </p:grpSpPr>
        <p:sp>
          <p:nvSpPr>
            <p:cNvPr id="4" name="3 Serbest Form"/>
            <p:cNvSpPr/>
            <p:nvPr/>
          </p:nvSpPr>
          <p:spPr>
            <a:xfrm>
              <a:off x="4813809" y="229364"/>
              <a:ext cx="53817" cy="242108"/>
            </a:xfrm>
            <a:custGeom>
              <a:avLst/>
              <a:gdLst/>
              <a:ahLst/>
              <a:cxnLst/>
              <a:rect l="0" t="0" r="0" b="0"/>
              <a:pathLst>
                <a:path w="53817" h="242108">
                  <a:moveTo>
                    <a:pt x="53816" y="0"/>
                  </a:moveTo>
                  <a:lnTo>
                    <a:pt x="18344" y="53207"/>
                  </a:lnTo>
                  <a:lnTo>
                    <a:pt x="673" y="103389"/>
                  </a:lnTo>
                  <a:lnTo>
                    <a:pt x="0" y="156328"/>
                  </a:lnTo>
                  <a:lnTo>
                    <a:pt x="8767" y="201117"/>
                  </a:lnTo>
                  <a:lnTo>
                    <a:pt x="20108" y="220586"/>
                  </a:lnTo>
                  <a:lnTo>
                    <a:pt x="41074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4944080" y="318561"/>
              <a:ext cx="125847" cy="152911"/>
            </a:xfrm>
            <a:custGeom>
              <a:avLst/>
              <a:gdLst/>
              <a:ahLst/>
              <a:cxnLst/>
              <a:rect l="0" t="0" r="0" b="0"/>
              <a:pathLst>
                <a:path w="125847" h="152911">
                  <a:moveTo>
                    <a:pt x="0" y="0"/>
                  </a:moveTo>
                  <a:lnTo>
                    <a:pt x="6764" y="20294"/>
                  </a:lnTo>
                  <a:lnTo>
                    <a:pt x="14420" y="26272"/>
                  </a:lnTo>
                  <a:lnTo>
                    <a:pt x="76396" y="43418"/>
                  </a:lnTo>
                  <a:lnTo>
                    <a:pt x="114665" y="62262"/>
                  </a:lnTo>
                  <a:lnTo>
                    <a:pt x="121749" y="71240"/>
                  </a:lnTo>
                  <a:lnTo>
                    <a:pt x="125057" y="81474"/>
                  </a:lnTo>
                  <a:lnTo>
                    <a:pt x="125846" y="92543"/>
                  </a:lnTo>
                  <a:lnTo>
                    <a:pt x="119172" y="112394"/>
                  </a:lnTo>
                  <a:lnTo>
                    <a:pt x="113428" y="121652"/>
                  </a:lnTo>
                  <a:lnTo>
                    <a:pt x="95719" y="135714"/>
                  </a:lnTo>
                  <a:lnTo>
                    <a:pt x="63712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4956822" y="214457"/>
              <a:ext cx="114684" cy="78620"/>
            </a:xfrm>
            <a:custGeom>
              <a:avLst/>
              <a:gdLst/>
              <a:ahLst/>
              <a:cxnLst/>
              <a:rect l="0" t="0" r="0" b="0"/>
              <a:pathLst>
                <a:path w="114684" h="78620">
                  <a:moveTo>
                    <a:pt x="0" y="78619"/>
                  </a:moveTo>
                  <a:lnTo>
                    <a:pt x="0" y="51561"/>
                  </a:lnTo>
                  <a:lnTo>
                    <a:pt x="4248" y="40759"/>
                  </a:lnTo>
                  <a:lnTo>
                    <a:pt x="20294" y="21205"/>
                  </a:lnTo>
                  <a:lnTo>
                    <a:pt x="53208" y="1042"/>
                  </a:lnTo>
                  <a:lnTo>
                    <a:pt x="65204" y="0"/>
                  </a:lnTo>
                  <a:lnTo>
                    <a:pt x="114683" y="14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7" name="16 Grup"/>
          <p:cNvGrpSpPr/>
          <p:nvPr/>
        </p:nvGrpSpPr>
        <p:grpSpPr>
          <a:xfrm>
            <a:off x="4357926" y="167697"/>
            <a:ext cx="1210194" cy="1539795"/>
            <a:chOff x="4357926" y="167697"/>
            <a:chExt cx="1210194" cy="1539795"/>
          </a:xfrm>
        </p:grpSpPr>
        <p:sp>
          <p:nvSpPr>
            <p:cNvPr id="8" name="7 Serbest Form"/>
            <p:cNvSpPr/>
            <p:nvPr/>
          </p:nvSpPr>
          <p:spPr>
            <a:xfrm>
              <a:off x="4396153" y="1694749"/>
              <a:ext cx="1" cy="12743"/>
            </a:xfrm>
            <a:custGeom>
              <a:avLst/>
              <a:gdLst/>
              <a:ahLst/>
              <a:cxnLst/>
              <a:rect l="0" t="0" r="0" b="0"/>
              <a:pathLst>
                <a:path w="1" h="12743">
                  <a:moveTo>
                    <a:pt x="0" y="127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4383411" y="1452642"/>
              <a:ext cx="1" cy="12743"/>
            </a:xfrm>
            <a:custGeom>
              <a:avLst/>
              <a:gdLst/>
              <a:ahLst/>
              <a:cxnLst/>
              <a:rect l="0" t="0" r="0" b="0"/>
              <a:pathLst>
                <a:path w="1" h="12743">
                  <a:moveTo>
                    <a:pt x="0" y="127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4357926" y="1261504"/>
              <a:ext cx="12743" cy="1"/>
            </a:xfrm>
            <a:custGeom>
              <a:avLst/>
              <a:gdLst/>
              <a:ahLst/>
              <a:cxnLst/>
              <a:rect l="0" t="0" r="0" b="0"/>
              <a:pathLst>
                <a:path w="12743" h="1">
                  <a:moveTo>
                    <a:pt x="0" y="0"/>
                  </a:moveTo>
                  <a:lnTo>
                    <a:pt x="12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4370668" y="1019397"/>
              <a:ext cx="12744" cy="1"/>
            </a:xfrm>
            <a:custGeom>
              <a:avLst/>
              <a:gdLst/>
              <a:ahLst/>
              <a:cxnLst/>
              <a:rect l="0" t="0" r="0" b="0"/>
              <a:pathLst>
                <a:path w="12744" h="1">
                  <a:moveTo>
                    <a:pt x="0" y="0"/>
                  </a:moveTo>
                  <a:lnTo>
                    <a:pt x="12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4383411" y="751806"/>
              <a:ext cx="12743" cy="12743"/>
            </a:xfrm>
            <a:custGeom>
              <a:avLst/>
              <a:gdLst/>
              <a:ahLst/>
              <a:cxnLst/>
              <a:rect l="0" t="0" r="0" b="0"/>
              <a:pathLst>
                <a:path w="12743" h="12743">
                  <a:moveTo>
                    <a:pt x="0" y="0"/>
                  </a:moveTo>
                  <a:lnTo>
                    <a:pt x="12742" y="12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4357926" y="522441"/>
              <a:ext cx="1" cy="12743"/>
            </a:xfrm>
            <a:custGeom>
              <a:avLst/>
              <a:gdLst/>
              <a:ahLst/>
              <a:cxnLst/>
              <a:rect l="0" t="0" r="0" b="0"/>
              <a:pathLst>
                <a:path w="1" h="12743">
                  <a:moveTo>
                    <a:pt x="0" y="127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5135217" y="420501"/>
              <a:ext cx="12743" cy="89198"/>
            </a:xfrm>
            <a:custGeom>
              <a:avLst/>
              <a:gdLst/>
              <a:ahLst/>
              <a:cxnLst/>
              <a:rect l="0" t="0" r="0" b="0"/>
              <a:pathLst>
                <a:path w="12743" h="89198">
                  <a:moveTo>
                    <a:pt x="12742" y="0"/>
                  </a:moveTo>
                  <a:lnTo>
                    <a:pt x="2657" y="51669"/>
                  </a:lnTo>
                  <a:lnTo>
                    <a:pt x="0" y="89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253885" y="254849"/>
              <a:ext cx="136949" cy="244028"/>
            </a:xfrm>
            <a:custGeom>
              <a:avLst/>
              <a:gdLst/>
              <a:ahLst/>
              <a:cxnLst/>
              <a:rect l="0" t="0" r="0" b="0"/>
              <a:pathLst>
                <a:path w="136949" h="244028">
                  <a:moveTo>
                    <a:pt x="8756" y="0"/>
                  </a:moveTo>
                  <a:lnTo>
                    <a:pt x="0" y="49449"/>
                  </a:lnTo>
                  <a:lnTo>
                    <a:pt x="577" y="111445"/>
                  </a:lnTo>
                  <a:lnTo>
                    <a:pt x="7141" y="171777"/>
                  </a:lnTo>
                  <a:lnTo>
                    <a:pt x="15043" y="214661"/>
                  </a:lnTo>
                  <a:lnTo>
                    <a:pt x="21442" y="225226"/>
                  </a:lnTo>
                  <a:lnTo>
                    <a:pt x="39879" y="240739"/>
                  </a:lnTo>
                  <a:lnTo>
                    <a:pt x="50743" y="244027"/>
                  </a:lnTo>
                  <a:lnTo>
                    <a:pt x="74140" y="243904"/>
                  </a:lnTo>
                  <a:lnTo>
                    <a:pt x="94921" y="235355"/>
                  </a:lnTo>
                  <a:lnTo>
                    <a:pt x="131335" y="206793"/>
                  </a:lnTo>
                  <a:lnTo>
                    <a:pt x="135782" y="197327"/>
                  </a:lnTo>
                  <a:lnTo>
                    <a:pt x="136948" y="175482"/>
                  </a:lnTo>
                  <a:lnTo>
                    <a:pt x="132445" y="165127"/>
                  </a:lnTo>
                  <a:lnTo>
                    <a:pt x="116115" y="146069"/>
                  </a:lnTo>
                  <a:lnTo>
                    <a:pt x="105814" y="141270"/>
                  </a:lnTo>
                  <a:lnTo>
                    <a:pt x="83041" y="139713"/>
                  </a:lnTo>
                  <a:lnTo>
                    <a:pt x="46341" y="153562"/>
                  </a:lnTo>
                  <a:lnTo>
                    <a:pt x="28764" y="171605"/>
                  </a:lnTo>
                  <a:lnTo>
                    <a:pt x="22095" y="182363"/>
                  </a:lnTo>
                  <a:lnTo>
                    <a:pt x="19065" y="192367"/>
                  </a:lnTo>
                  <a:lnTo>
                    <a:pt x="21499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5415551" y="167697"/>
              <a:ext cx="152569" cy="443942"/>
            </a:xfrm>
            <a:custGeom>
              <a:avLst/>
              <a:gdLst/>
              <a:ahLst/>
              <a:cxnLst/>
              <a:rect l="0" t="0" r="0" b="0"/>
              <a:pathLst>
                <a:path w="152569" h="443942">
                  <a:moveTo>
                    <a:pt x="0" y="23440"/>
                  </a:moveTo>
                  <a:lnTo>
                    <a:pt x="27059" y="3146"/>
                  </a:lnTo>
                  <a:lnTo>
                    <a:pt x="39277" y="0"/>
                  </a:lnTo>
                  <a:lnTo>
                    <a:pt x="64179" y="4055"/>
                  </a:lnTo>
                  <a:lnTo>
                    <a:pt x="95314" y="22258"/>
                  </a:lnTo>
                  <a:lnTo>
                    <a:pt x="109850" y="41320"/>
                  </a:lnTo>
                  <a:lnTo>
                    <a:pt x="135284" y="100571"/>
                  </a:lnTo>
                  <a:lnTo>
                    <a:pt x="149009" y="154774"/>
                  </a:lnTo>
                  <a:lnTo>
                    <a:pt x="151754" y="202993"/>
                  </a:lnTo>
                  <a:lnTo>
                    <a:pt x="152568" y="253147"/>
                  </a:lnTo>
                  <a:lnTo>
                    <a:pt x="149033" y="303876"/>
                  </a:lnTo>
                  <a:lnTo>
                    <a:pt x="135154" y="364989"/>
                  </a:lnTo>
                  <a:lnTo>
                    <a:pt x="108271" y="417009"/>
                  </a:lnTo>
                  <a:lnTo>
                    <a:pt x="101940" y="443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3761069" y="2231761"/>
            <a:ext cx="2036757" cy="1001583"/>
            <a:chOff x="3761069" y="2231761"/>
            <a:chExt cx="2036757" cy="1001583"/>
          </a:xfrm>
        </p:grpSpPr>
        <p:sp>
          <p:nvSpPr>
            <p:cNvPr id="18" name="17 Serbest Form"/>
            <p:cNvSpPr/>
            <p:nvPr/>
          </p:nvSpPr>
          <p:spPr>
            <a:xfrm>
              <a:off x="3761069" y="2231761"/>
              <a:ext cx="759869" cy="1001583"/>
            </a:xfrm>
            <a:custGeom>
              <a:avLst/>
              <a:gdLst/>
              <a:ahLst/>
              <a:cxnLst/>
              <a:rect l="0" t="0" r="0" b="0"/>
              <a:pathLst>
                <a:path w="759869" h="1001583">
                  <a:moveTo>
                    <a:pt x="265553" y="189309"/>
                  </a:moveTo>
                  <a:lnTo>
                    <a:pt x="220246" y="204411"/>
                  </a:lnTo>
                  <a:lnTo>
                    <a:pt x="184378" y="216367"/>
                  </a:lnTo>
                  <a:lnTo>
                    <a:pt x="133199" y="244753"/>
                  </a:lnTo>
                  <a:lnTo>
                    <a:pt x="84282" y="292574"/>
                  </a:lnTo>
                  <a:lnTo>
                    <a:pt x="49149" y="352706"/>
                  </a:lnTo>
                  <a:lnTo>
                    <a:pt x="13948" y="408291"/>
                  </a:lnTo>
                  <a:lnTo>
                    <a:pt x="5066" y="435296"/>
                  </a:lnTo>
                  <a:lnTo>
                    <a:pt x="66" y="488884"/>
                  </a:lnTo>
                  <a:lnTo>
                    <a:pt x="0" y="541259"/>
                  </a:lnTo>
                  <a:lnTo>
                    <a:pt x="8318" y="594061"/>
                  </a:lnTo>
                  <a:lnTo>
                    <a:pt x="19750" y="651080"/>
                  </a:lnTo>
                  <a:lnTo>
                    <a:pt x="36297" y="709834"/>
                  </a:lnTo>
                  <a:lnTo>
                    <a:pt x="53200" y="762342"/>
                  </a:lnTo>
                  <a:lnTo>
                    <a:pt x="80345" y="813615"/>
                  </a:lnTo>
                  <a:lnTo>
                    <a:pt x="112975" y="864645"/>
                  </a:lnTo>
                  <a:lnTo>
                    <a:pt x="142002" y="899107"/>
                  </a:lnTo>
                  <a:lnTo>
                    <a:pt x="204837" y="953525"/>
                  </a:lnTo>
                  <a:lnTo>
                    <a:pt x="253402" y="981007"/>
                  </a:lnTo>
                  <a:lnTo>
                    <a:pt x="315486" y="998654"/>
                  </a:lnTo>
                  <a:lnTo>
                    <a:pt x="371118" y="1001582"/>
                  </a:lnTo>
                  <a:lnTo>
                    <a:pt x="429404" y="990604"/>
                  </a:lnTo>
                  <a:lnTo>
                    <a:pt x="481819" y="974802"/>
                  </a:lnTo>
                  <a:lnTo>
                    <a:pt x="533074" y="949290"/>
                  </a:lnTo>
                  <a:lnTo>
                    <a:pt x="580325" y="925373"/>
                  </a:lnTo>
                  <a:lnTo>
                    <a:pt x="608477" y="898223"/>
                  </a:lnTo>
                  <a:lnTo>
                    <a:pt x="651927" y="839977"/>
                  </a:lnTo>
                  <a:lnTo>
                    <a:pt x="694530" y="786353"/>
                  </a:lnTo>
                  <a:lnTo>
                    <a:pt x="723161" y="724249"/>
                  </a:lnTo>
                  <a:lnTo>
                    <a:pt x="741050" y="673475"/>
                  </a:lnTo>
                  <a:lnTo>
                    <a:pt x="748045" y="612370"/>
                  </a:lnTo>
                  <a:lnTo>
                    <a:pt x="750673" y="562588"/>
                  </a:lnTo>
                  <a:lnTo>
                    <a:pt x="758373" y="511970"/>
                  </a:lnTo>
                  <a:lnTo>
                    <a:pt x="759868" y="461104"/>
                  </a:lnTo>
                  <a:lnTo>
                    <a:pt x="753389" y="408750"/>
                  </a:lnTo>
                  <a:lnTo>
                    <a:pt x="749424" y="351863"/>
                  </a:lnTo>
                  <a:lnTo>
                    <a:pt x="739893" y="289378"/>
                  </a:lnTo>
                  <a:lnTo>
                    <a:pt x="730826" y="229684"/>
                  </a:lnTo>
                  <a:lnTo>
                    <a:pt x="705228" y="178406"/>
                  </a:lnTo>
                  <a:lnTo>
                    <a:pt x="664545" y="123881"/>
                  </a:lnTo>
                  <a:lnTo>
                    <a:pt x="613823" y="66727"/>
                  </a:lnTo>
                  <a:lnTo>
                    <a:pt x="569689" y="33685"/>
                  </a:lnTo>
                  <a:lnTo>
                    <a:pt x="507438" y="7428"/>
                  </a:lnTo>
                  <a:lnTo>
                    <a:pt x="446473" y="0"/>
                  </a:lnTo>
                  <a:lnTo>
                    <a:pt x="396715" y="1545"/>
                  </a:lnTo>
                  <a:lnTo>
                    <a:pt x="346104" y="18678"/>
                  </a:lnTo>
                  <a:lnTo>
                    <a:pt x="295240" y="43104"/>
                  </a:lnTo>
                  <a:lnTo>
                    <a:pt x="245718" y="78029"/>
                  </a:lnTo>
                  <a:lnTo>
                    <a:pt x="197765" y="132299"/>
                  </a:lnTo>
                  <a:lnTo>
                    <a:pt x="176355" y="16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4984330" y="2675919"/>
              <a:ext cx="179132" cy="429726"/>
            </a:xfrm>
            <a:custGeom>
              <a:avLst/>
              <a:gdLst/>
              <a:ahLst/>
              <a:cxnLst/>
              <a:rect l="0" t="0" r="0" b="0"/>
              <a:pathLst>
                <a:path w="179132" h="429726">
                  <a:moveTo>
                    <a:pt x="87175" y="0"/>
                  </a:moveTo>
                  <a:lnTo>
                    <a:pt x="53352" y="60881"/>
                  </a:lnTo>
                  <a:lnTo>
                    <a:pt x="25554" y="119035"/>
                  </a:lnTo>
                  <a:lnTo>
                    <a:pt x="4892" y="179569"/>
                  </a:lnTo>
                  <a:lnTo>
                    <a:pt x="26" y="236477"/>
                  </a:lnTo>
                  <a:lnTo>
                    <a:pt x="0" y="295342"/>
                  </a:lnTo>
                  <a:lnTo>
                    <a:pt x="11958" y="354720"/>
                  </a:lnTo>
                  <a:lnTo>
                    <a:pt x="21181" y="379939"/>
                  </a:lnTo>
                  <a:lnTo>
                    <a:pt x="34719" y="400586"/>
                  </a:lnTo>
                  <a:lnTo>
                    <a:pt x="53950" y="415426"/>
                  </a:lnTo>
                  <a:lnTo>
                    <a:pt x="78071" y="425325"/>
                  </a:lnTo>
                  <a:lnTo>
                    <a:pt x="107670" y="429725"/>
                  </a:lnTo>
                  <a:lnTo>
                    <a:pt x="135927" y="424129"/>
                  </a:lnTo>
                  <a:lnTo>
                    <a:pt x="149408" y="418672"/>
                  </a:lnTo>
                  <a:lnTo>
                    <a:pt x="168164" y="401283"/>
                  </a:lnTo>
                  <a:lnTo>
                    <a:pt x="175147" y="390699"/>
                  </a:lnTo>
                  <a:lnTo>
                    <a:pt x="179131" y="367613"/>
                  </a:lnTo>
                  <a:lnTo>
                    <a:pt x="178211" y="355510"/>
                  </a:lnTo>
                  <a:lnTo>
                    <a:pt x="173351" y="346026"/>
                  </a:lnTo>
                  <a:lnTo>
                    <a:pt x="156623" y="331712"/>
                  </a:lnTo>
                  <a:lnTo>
                    <a:pt x="146216" y="328744"/>
                  </a:lnTo>
                  <a:lnTo>
                    <a:pt x="111276" y="331333"/>
                  </a:lnTo>
                  <a:lnTo>
                    <a:pt x="86560" y="337452"/>
                  </a:lnTo>
                  <a:lnTo>
                    <a:pt x="76854" y="343898"/>
                  </a:lnTo>
                  <a:lnTo>
                    <a:pt x="62294" y="362387"/>
                  </a:lnTo>
                  <a:lnTo>
                    <a:pt x="48947" y="3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5428294" y="3058193"/>
              <a:ext cx="38228" cy="152911"/>
            </a:xfrm>
            <a:custGeom>
              <a:avLst/>
              <a:gdLst/>
              <a:ahLst/>
              <a:cxnLst/>
              <a:rect l="0" t="0" r="0" b="0"/>
              <a:pathLst>
                <a:path w="38228" h="152911">
                  <a:moveTo>
                    <a:pt x="38227" y="0"/>
                  </a:moveTo>
                  <a:lnTo>
                    <a:pt x="23125" y="41531"/>
                  </a:lnTo>
                  <a:lnTo>
                    <a:pt x="4615" y="97745"/>
                  </a:lnTo>
                  <a:lnTo>
                    <a:pt x="0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5638151" y="2726889"/>
              <a:ext cx="150637" cy="331305"/>
            </a:xfrm>
            <a:custGeom>
              <a:avLst/>
              <a:gdLst/>
              <a:ahLst/>
              <a:cxnLst/>
              <a:rect l="0" t="0" r="0" b="0"/>
              <a:pathLst>
                <a:path w="150637" h="331305">
                  <a:moveTo>
                    <a:pt x="6765" y="0"/>
                  </a:moveTo>
                  <a:lnTo>
                    <a:pt x="0" y="60881"/>
                  </a:lnTo>
                  <a:lnTo>
                    <a:pt x="8006" y="98322"/>
                  </a:lnTo>
                  <a:lnTo>
                    <a:pt x="16087" y="112270"/>
                  </a:lnTo>
                  <a:lnTo>
                    <a:pt x="40169" y="131544"/>
                  </a:lnTo>
                  <a:lnTo>
                    <a:pt x="95009" y="155454"/>
                  </a:lnTo>
                  <a:lnTo>
                    <a:pt x="127143" y="176160"/>
                  </a:lnTo>
                  <a:lnTo>
                    <a:pt x="141913" y="195807"/>
                  </a:lnTo>
                  <a:lnTo>
                    <a:pt x="147833" y="206993"/>
                  </a:lnTo>
                  <a:lnTo>
                    <a:pt x="150636" y="230748"/>
                  </a:lnTo>
                  <a:lnTo>
                    <a:pt x="137247" y="291843"/>
                  </a:lnTo>
                  <a:lnTo>
                    <a:pt x="121447" y="331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5581203" y="2647244"/>
              <a:ext cx="216623" cy="143358"/>
            </a:xfrm>
            <a:custGeom>
              <a:avLst/>
              <a:gdLst/>
              <a:ahLst/>
              <a:cxnLst/>
              <a:rect l="0" t="0" r="0" b="0"/>
              <a:pathLst>
                <a:path w="216623" h="143358">
                  <a:moveTo>
                    <a:pt x="0" y="143357"/>
                  </a:moveTo>
                  <a:lnTo>
                    <a:pt x="30205" y="105602"/>
                  </a:lnTo>
                  <a:lnTo>
                    <a:pt x="75721" y="54370"/>
                  </a:lnTo>
                  <a:lnTo>
                    <a:pt x="131769" y="17568"/>
                  </a:lnTo>
                  <a:lnTo>
                    <a:pt x="161920" y="3445"/>
                  </a:lnTo>
                  <a:lnTo>
                    <a:pt x="185703" y="0"/>
                  </a:lnTo>
                  <a:lnTo>
                    <a:pt x="216622" y="3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4727458" y="2892541"/>
            <a:ext cx="853746" cy="356791"/>
            <a:chOff x="4727458" y="2892541"/>
            <a:chExt cx="853746" cy="356791"/>
          </a:xfrm>
        </p:grpSpPr>
        <p:sp>
          <p:nvSpPr>
            <p:cNvPr id="24" name="23 Serbest Form"/>
            <p:cNvSpPr/>
            <p:nvPr/>
          </p:nvSpPr>
          <p:spPr>
            <a:xfrm>
              <a:off x="4727458" y="3007224"/>
              <a:ext cx="152910" cy="50970"/>
            </a:xfrm>
            <a:custGeom>
              <a:avLst/>
              <a:gdLst/>
              <a:ahLst/>
              <a:cxnLst/>
              <a:rect l="0" t="0" r="0" b="0"/>
              <a:pathLst>
                <a:path w="152910" h="50970">
                  <a:moveTo>
                    <a:pt x="0" y="50969"/>
                  </a:moveTo>
                  <a:lnTo>
                    <a:pt x="55445" y="27023"/>
                  </a:lnTo>
                  <a:lnTo>
                    <a:pt x="113049" y="8798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4791170" y="2918026"/>
              <a:ext cx="50971" cy="331306"/>
            </a:xfrm>
            <a:custGeom>
              <a:avLst/>
              <a:gdLst/>
              <a:ahLst/>
              <a:cxnLst/>
              <a:rect l="0" t="0" r="0" b="0"/>
              <a:pathLst>
                <a:path w="50971" h="331306">
                  <a:moveTo>
                    <a:pt x="0" y="0"/>
                  </a:moveTo>
                  <a:lnTo>
                    <a:pt x="13529" y="60881"/>
                  </a:lnTo>
                  <a:lnTo>
                    <a:pt x="20171" y="109648"/>
                  </a:lnTo>
                  <a:lnTo>
                    <a:pt x="23911" y="173128"/>
                  </a:lnTo>
                  <a:lnTo>
                    <a:pt x="28794" y="224029"/>
                  </a:lnTo>
                  <a:lnTo>
                    <a:pt x="43129" y="279280"/>
                  </a:lnTo>
                  <a:lnTo>
                    <a:pt x="50970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5441036" y="2892541"/>
              <a:ext cx="140168" cy="38229"/>
            </a:xfrm>
            <a:custGeom>
              <a:avLst/>
              <a:gdLst/>
              <a:ahLst/>
              <a:cxnLst/>
              <a:rect l="0" t="0" r="0" b="0"/>
              <a:pathLst>
                <a:path w="140168" h="38229">
                  <a:moveTo>
                    <a:pt x="0" y="38228"/>
                  </a:moveTo>
                  <a:lnTo>
                    <a:pt x="53208" y="20492"/>
                  </a:lnTo>
                  <a:lnTo>
                    <a:pt x="111202" y="3678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Serbest Form"/>
          <p:cNvSpPr/>
          <p:nvPr/>
        </p:nvSpPr>
        <p:spPr>
          <a:xfrm>
            <a:off x="4218889" y="6565115"/>
            <a:ext cx="545077" cy="694821"/>
          </a:xfrm>
          <a:custGeom>
            <a:avLst/>
            <a:gdLst/>
            <a:ahLst/>
            <a:cxnLst/>
            <a:rect l="0" t="0" r="0" b="0"/>
            <a:pathLst>
              <a:path w="545077" h="694821">
                <a:moveTo>
                  <a:pt x="177264" y="201139"/>
                </a:moveTo>
                <a:lnTo>
                  <a:pt x="143442" y="160551"/>
                </a:lnTo>
                <a:lnTo>
                  <a:pt x="129231" y="151427"/>
                </a:lnTo>
                <a:lnTo>
                  <a:pt x="115509" y="148176"/>
                </a:lnTo>
                <a:lnTo>
                  <a:pt x="102115" y="148841"/>
                </a:lnTo>
                <a:lnTo>
                  <a:pt x="90353" y="153530"/>
                </a:lnTo>
                <a:lnTo>
                  <a:pt x="69733" y="170069"/>
                </a:lnTo>
                <a:lnTo>
                  <a:pt x="48969" y="203260"/>
                </a:lnTo>
                <a:lnTo>
                  <a:pt x="29269" y="253943"/>
                </a:lnTo>
                <a:lnTo>
                  <a:pt x="11744" y="317023"/>
                </a:lnTo>
                <a:lnTo>
                  <a:pt x="2684" y="367147"/>
                </a:lnTo>
                <a:lnTo>
                  <a:pt x="0" y="417866"/>
                </a:lnTo>
                <a:lnTo>
                  <a:pt x="2980" y="464986"/>
                </a:lnTo>
                <a:lnTo>
                  <a:pt x="16672" y="518961"/>
                </a:lnTo>
                <a:lnTo>
                  <a:pt x="34426" y="569109"/>
                </a:lnTo>
                <a:lnTo>
                  <a:pt x="71844" y="623392"/>
                </a:lnTo>
                <a:lnTo>
                  <a:pt x="103554" y="653622"/>
                </a:lnTo>
                <a:lnTo>
                  <a:pt x="164883" y="683971"/>
                </a:lnTo>
                <a:lnTo>
                  <a:pt x="192999" y="691818"/>
                </a:lnTo>
                <a:lnTo>
                  <a:pt x="245796" y="694820"/>
                </a:lnTo>
                <a:lnTo>
                  <a:pt x="303124" y="683866"/>
                </a:lnTo>
                <a:lnTo>
                  <a:pt x="355350" y="668069"/>
                </a:lnTo>
                <a:lnTo>
                  <a:pt x="409245" y="633226"/>
                </a:lnTo>
                <a:lnTo>
                  <a:pt x="430445" y="615462"/>
                </a:lnTo>
                <a:lnTo>
                  <a:pt x="475374" y="551984"/>
                </a:lnTo>
                <a:lnTo>
                  <a:pt x="504948" y="495978"/>
                </a:lnTo>
                <a:lnTo>
                  <a:pt x="524844" y="436829"/>
                </a:lnTo>
                <a:lnTo>
                  <a:pt x="540991" y="379367"/>
                </a:lnTo>
                <a:lnTo>
                  <a:pt x="545076" y="331503"/>
                </a:lnTo>
                <a:lnTo>
                  <a:pt x="544871" y="281453"/>
                </a:lnTo>
                <a:lnTo>
                  <a:pt x="536472" y="232172"/>
                </a:lnTo>
                <a:lnTo>
                  <a:pt x="517174" y="172974"/>
                </a:lnTo>
                <a:lnTo>
                  <a:pt x="494601" y="131441"/>
                </a:lnTo>
                <a:lnTo>
                  <a:pt x="444749" y="74307"/>
                </a:lnTo>
                <a:lnTo>
                  <a:pt x="400951" y="32733"/>
                </a:lnTo>
                <a:lnTo>
                  <a:pt x="342169" y="6511"/>
                </a:lnTo>
                <a:lnTo>
                  <a:pt x="297703" y="0"/>
                </a:lnTo>
                <a:lnTo>
                  <a:pt x="269020" y="6028"/>
                </a:lnTo>
                <a:lnTo>
                  <a:pt x="215997" y="32972"/>
                </a:lnTo>
                <a:lnTo>
                  <a:pt x="155621" y="73943"/>
                </a:lnTo>
                <a:lnTo>
                  <a:pt x="111226" y="117635"/>
                </a:lnTo>
                <a:lnTo>
                  <a:pt x="89286" y="160260"/>
                </a:lnTo>
                <a:lnTo>
                  <a:pt x="75324" y="1883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7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0800" y="-12700"/>
            <a:ext cx="7561453" cy="73016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" name="8 Grup"/>
          <p:cNvGrpSpPr/>
          <p:nvPr/>
        </p:nvGrpSpPr>
        <p:grpSpPr>
          <a:xfrm>
            <a:off x="5147959" y="1352916"/>
            <a:ext cx="806899" cy="316349"/>
            <a:chOff x="5147959" y="1352916"/>
            <a:chExt cx="806899" cy="316349"/>
          </a:xfrm>
        </p:grpSpPr>
        <p:sp>
          <p:nvSpPr>
            <p:cNvPr id="4" name="3 Serbest Form"/>
            <p:cNvSpPr/>
            <p:nvPr/>
          </p:nvSpPr>
          <p:spPr>
            <a:xfrm>
              <a:off x="5147959" y="1541839"/>
              <a:ext cx="140169" cy="1"/>
            </a:xfrm>
            <a:custGeom>
              <a:avLst/>
              <a:gdLst/>
              <a:ahLst/>
              <a:cxnLst/>
              <a:rect l="0" t="0" r="0" b="0"/>
              <a:pathLst>
                <a:path w="140169" h="1">
                  <a:moveTo>
                    <a:pt x="0" y="0"/>
                  </a:moveTo>
                  <a:lnTo>
                    <a:pt x="55445" y="0"/>
                  </a:lnTo>
                  <a:lnTo>
                    <a:pt x="99490" y="0"/>
                  </a:lnTo>
                  <a:lnTo>
                    <a:pt x="1401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5211672" y="1465384"/>
              <a:ext cx="117786" cy="178396"/>
            </a:xfrm>
            <a:custGeom>
              <a:avLst/>
              <a:gdLst/>
              <a:ahLst/>
              <a:cxnLst/>
              <a:rect l="0" t="0" r="0" b="0"/>
              <a:pathLst>
                <a:path w="117786" h="178396">
                  <a:moveTo>
                    <a:pt x="0" y="0"/>
                  </a:moveTo>
                  <a:lnTo>
                    <a:pt x="47351" y="20294"/>
                  </a:lnTo>
                  <a:lnTo>
                    <a:pt x="90327" y="46443"/>
                  </a:lnTo>
                  <a:lnTo>
                    <a:pt x="107633" y="67364"/>
                  </a:lnTo>
                  <a:lnTo>
                    <a:pt x="114230" y="78889"/>
                  </a:lnTo>
                  <a:lnTo>
                    <a:pt x="117785" y="103022"/>
                  </a:lnTo>
                  <a:lnTo>
                    <a:pt x="116750" y="115404"/>
                  </a:lnTo>
                  <a:lnTo>
                    <a:pt x="108050" y="136712"/>
                  </a:lnTo>
                  <a:lnTo>
                    <a:pt x="76455" y="17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5504749" y="1503612"/>
              <a:ext cx="152910" cy="12743"/>
            </a:xfrm>
            <a:custGeom>
              <a:avLst/>
              <a:gdLst/>
              <a:ahLst/>
              <a:cxnLst/>
              <a:rect l="0" t="0" r="0" b="0"/>
              <a:pathLst>
                <a:path w="152910" h="12743">
                  <a:moveTo>
                    <a:pt x="0" y="12742"/>
                  </a:moveTo>
                  <a:lnTo>
                    <a:pt x="47352" y="5977"/>
                  </a:lnTo>
                  <a:lnTo>
                    <a:pt x="103856" y="1771"/>
                  </a:lnTo>
                  <a:lnTo>
                    <a:pt x="1529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5555719" y="1427157"/>
              <a:ext cx="63713" cy="191138"/>
            </a:xfrm>
            <a:custGeom>
              <a:avLst/>
              <a:gdLst/>
              <a:ahLst/>
              <a:cxnLst/>
              <a:rect l="0" t="0" r="0" b="0"/>
              <a:pathLst>
                <a:path w="63713" h="191138">
                  <a:moveTo>
                    <a:pt x="0" y="0"/>
                  </a:moveTo>
                  <a:lnTo>
                    <a:pt x="13529" y="47351"/>
                  </a:lnTo>
                  <a:lnTo>
                    <a:pt x="28706" y="103856"/>
                  </a:lnTo>
                  <a:lnTo>
                    <a:pt x="46520" y="160682"/>
                  </a:lnTo>
                  <a:lnTo>
                    <a:pt x="63712" y="191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5721371" y="1352916"/>
              <a:ext cx="233487" cy="316349"/>
            </a:xfrm>
            <a:custGeom>
              <a:avLst/>
              <a:gdLst/>
              <a:ahLst/>
              <a:cxnLst/>
              <a:rect l="0" t="0" r="0" b="0"/>
              <a:pathLst>
                <a:path w="233487" h="316349">
                  <a:moveTo>
                    <a:pt x="0" y="74241"/>
                  </a:moveTo>
                  <a:lnTo>
                    <a:pt x="37755" y="44036"/>
                  </a:lnTo>
                  <a:lnTo>
                    <a:pt x="90403" y="7015"/>
                  </a:lnTo>
                  <a:lnTo>
                    <a:pt x="108407" y="1107"/>
                  </a:lnTo>
                  <a:lnTo>
                    <a:pt x="123241" y="0"/>
                  </a:lnTo>
                  <a:lnTo>
                    <a:pt x="133130" y="4925"/>
                  </a:lnTo>
                  <a:lnTo>
                    <a:pt x="139724" y="13872"/>
                  </a:lnTo>
                  <a:lnTo>
                    <a:pt x="147049" y="38915"/>
                  </a:lnTo>
                  <a:lnTo>
                    <a:pt x="154005" y="82022"/>
                  </a:lnTo>
                  <a:lnTo>
                    <a:pt x="172741" y="113987"/>
                  </a:lnTo>
                  <a:lnTo>
                    <a:pt x="219703" y="168862"/>
                  </a:lnTo>
                  <a:lnTo>
                    <a:pt x="231205" y="191334"/>
                  </a:lnTo>
                  <a:lnTo>
                    <a:pt x="233486" y="215479"/>
                  </a:lnTo>
                  <a:lnTo>
                    <a:pt x="228365" y="238953"/>
                  </a:lnTo>
                  <a:lnTo>
                    <a:pt x="202004" y="277096"/>
                  </a:lnTo>
                  <a:lnTo>
                    <a:pt x="184640" y="293239"/>
                  </a:lnTo>
                  <a:lnTo>
                    <a:pt x="146435" y="311364"/>
                  </a:lnTo>
                  <a:lnTo>
                    <a:pt x="127425" y="316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2178963" y="2038795"/>
            <a:ext cx="675352" cy="382276"/>
            <a:chOff x="2178963" y="2038795"/>
            <a:chExt cx="675352" cy="382276"/>
          </a:xfrm>
        </p:grpSpPr>
        <p:sp>
          <p:nvSpPr>
            <p:cNvPr id="10" name="9 Serbest Form"/>
            <p:cNvSpPr/>
            <p:nvPr/>
          </p:nvSpPr>
          <p:spPr>
            <a:xfrm>
              <a:off x="2178963" y="2178963"/>
              <a:ext cx="127425" cy="38228"/>
            </a:xfrm>
            <a:custGeom>
              <a:avLst/>
              <a:gdLst/>
              <a:ahLst/>
              <a:cxnLst/>
              <a:rect l="0" t="0" r="0" b="0"/>
              <a:pathLst>
                <a:path w="127425" h="38228">
                  <a:moveTo>
                    <a:pt x="0" y="38227"/>
                  </a:moveTo>
                  <a:lnTo>
                    <a:pt x="51669" y="24366"/>
                  </a:lnTo>
                  <a:lnTo>
                    <a:pt x="110527" y="5516"/>
                  </a:lnTo>
                  <a:lnTo>
                    <a:pt x="1274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2255418" y="2140735"/>
              <a:ext cx="83671" cy="165653"/>
            </a:xfrm>
            <a:custGeom>
              <a:avLst/>
              <a:gdLst/>
              <a:ahLst/>
              <a:cxnLst/>
              <a:rect l="0" t="0" r="0" b="0"/>
              <a:pathLst>
                <a:path w="83671" h="165653">
                  <a:moveTo>
                    <a:pt x="0" y="0"/>
                  </a:moveTo>
                  <a:lnTo>
                    <a:pt x="33822" y="6765"/>
                  </a:lnTo>
                  <a:lnTo>
                    <a:pt x="57979" y="21412"/>
                  </a:lnTo>
                  <a:lnTo>
                    <a:pt x="68385" y="31265"/>
                  </a:lnTo>
                  <a:lnTo>
                    <a:pt x="79947" y="57314"/>
                  </a:lnTo>
                  <a:lnTo>
                    <a:pt x="83670" y="86354"/>
                  </a:lnTo>
                  <a:lnTo>
                    <a:pt x="74524" y="139606"/>
                  </a:lnTo>
                  <a:lnTo>
                    <a:pt x="66915" y="163126"/>
                  </a:lnTo>
                  <a:lnTo>
                    <a:pt x="63712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2433812" y="2191705"/>
              <a:ext cx="140168" cy="25486"/>
            </a:xfrm>
            <a:custGeom>
              <a:avLst/>
              <a:gdLst/>
              <a:ahLst/>
              <a:cxnLst/>
              <a:rect l="0" t="0" r="0" b="0"/>
              <a:pathLst>
                <a:path w="140168" h="25486">
                  <a:moveTo>
                    <a:pt x="0" y="25485"/>
                  </a:moveTo>
                  <a:lnTo>
                    <a:pt x="60881" y="11956"/>
                  </a:lnTo>
                  <a:lnTo>
                    <a:pt x="98322" y="5314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2650434" y="2038795"/>
              <a:ext cx="165654" cy="261593"/>
            </a:xfrm>
            <a:custGeom>
              <a:avLst/>
              <a:gdLst/>
              <a:ahLst/>
              <a:cxnLst/>
              <a:rect l="0" t="0" r="0" b="0"/>
              <a:pathLst>
                <a:path w="165654" h="261593">
                  <a:moveTo>
                    <a:pt x="0" y="0"/>
                  </a:moveTo>
                  <a:lnTo>
                    <a:pt x="0" y="60881"/>
                  </a:lnTo>
                  <a:lnTo>
                    <a:pt x="6765" y="119035"/>
                  </a:lnTo>
                  <a:lnTo>
                    <a:pt x="10971" y="169931"/>
                  </a:lnTo>
                  <a:lnTo>
                    <a:pt x="18983" y="214115"/>
                  </a:lnTo>
                  <a:lnTo>
                    <a:pt x="37088" y="247342"/>
                  </a:lnTo>
                  <a:lnTo>
                    <a:pt x="47378" y="254092"/>
                  </a:lnTo>
                  <a:lnTo>
                    <a:pt x="73915" y="261592"/>
                  </a:lnTo>
                  <a:lnTo>
                    <a:pt x="113930" y="259050"/>
                  </a:lnTo>
                  <a:lnTo>
                    <a:pt x="136057" y="249166"/>
                  </a:lnTo>
                  <a:lnTo>
                    <a:pt x="165653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790601" y="2166220"/>
              <a:ext cx="63714" cy="254851"/>
            </a:xfrm>
            <a:custGeom>
              <a:avLst/>
              <a:gdLst/>
              <a:ahLst/>
              <a:cxnLst/>
              <a:rect l="0" t="0" r="0" b="0"/>
              <a:pathLst>
                <a:path w="63714" h="254851">
                  <a:moveTo>
                    <a:pt x="0" y="0"/>
                  </a:moveTo>
                  <a:lnTo>
                    <a:pt x="13529" y="54116"/>
                  </a:lnTo>
                  <a:lnTo>
                    <a:pt x="28707" y="114828"/>
                  </a:lnTo>
                  <a:lnTo>
                    <a:pt x="42172" y="168684"/>
                  </a:lnTo>
                  <a:lnTo>
                    <a:pt x="57990" y="224615"/>
                  </a:lnTo>
                  <a:lnTo>
                    <a:pt x="63713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2573979" y="4447123"/>
            <a:ext cx="382276" cy="319098"/>
          </a:xfrm>
          <a:custGeom>
            <a:avLst/>
            <a:gdLst/>
            <a:ahLst/>
            <a:cxnLst/>
            <a:rect l="0" t="0" r="0" b="0"/>
            <a:pathLst>
              <a:path w="382276" h="319098">
                <a:moveTo>
                  <a:pt x="0" y="89198"/>
                </a:moveTo>
                <a:lnTo>
                  <a:pt x="23947" y="150952"/>
                </a:lnTo>
                <a:lnTo>
                  <a:pt x="42172" y="203493"/>
                </a:lnTo>
                <a:lnTo>
                  <a:pt x="59405" y="263530"/>
                </a:lnTo>
                <a:lnTo>
                  <a:pt x="67934" y="291272"/>
                </a:lnTo>
                <a:lnTo>
                  <a:pt x="83995" y="310209"/>
                </a:lnTo>
                <a:lnTo>
                  <a:pt x="94224" y="317240"/>
                </a:lnTo>
                <a:lnTo>
                  <a:pt x="103875" y="319097"/>
                </a:lnTo>
                <a:lnTo>
                  <a:pt x="113141" y="317503"/>
                </a:lnTo>
                <a:lnTo>
                  <a:pt x="122150" y="313608"/>
                </a:lnTo>
                <a:lnTo>
                  <a:pt x="148358" y="287834"/>
                </a:lnTo>
                <a:lnTo>
                  <a:pt x="182582" y="233730"/>
                </a:lnTo>
                <a:lnTo>
                  <a:pt x="218345" y="177012"/>
                </a:lnTo>
                <a:lnTo>
                  <a:pt x="259412" y="114500"/>
                </a:lnTo>
                <a:lnTo>
                  <a:pt x="308990" y="52362"/>
                </a:lnTo>
                <a:lnTo>
                  <a:pt x="336649" y="24324"/>
                </a:lnTo>
                <a:lnTo>
                  <a:pt x="38227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erbest Form"/>
          <p:cNvSpPr/>
          <p:nvPr/>
        </p:nvSpPr>
        <p:spPr>
          <a:xfrm>
            <a:off x="1516354" y="3069698"/>
            <a:ext cx="211811" cy="398238"/>
          </a:xfrm>
          <a:custGeom>
            <a:avLst/>
            <a:gdLst/>
            <a:ahLst/>
            <a:cxnLst/>
            <a:rect l="0" t="0" r="0" b="0"/>
            <a:pathLst>
              <a:path w="211811" h="398238">
                <a:moveTo>
                  <a:pt x="50970" y="77693"/>
                </a:moveTo>
                <a:lnTo>
                  <a:pt x="30676" y="84457"/>
                </a:lnTo>
                <a:lnTo>
                  <a:pt x="26114" y="90697"/>
                </a:lnTo>
                <a:lnTo>
                  <a:pt x="24489" y="99105"/>
                </a:lnTo>
                <a:lnTo>
                  <a:pt x="24821" y="108958"/>
                </a:lnTo>
                <a:lnTo>
                  <a:pt x="29290" y="118358"/>
                </a:lnTo>
                <a:lnTo>
                  <a:pt x="55873" y="145116"/>
                </a:lnTo>
                <a:lnTo>
                  <a:pt x="102908" y="175751"/>
                </a:lnTo>
                <a:lnTo>
                  <a:pt x="136679" y="195000"/>
                </a:lnTo>
                <a:lnTo>
                  <a:pt x="182183" y="236612"/>
                </a:lnTo>
                <a:lnTo>
                  <a:pt x="199428" y="258758"/>
                </a:lnTo>
                <a:lnTo>
                  <a:pt x="208980" y="286535"/>
                </a:lnTo>
                <a:lnTo>
                  <a:pt x="211810" y="316342"/>
                </a:lnTo>
                <a:lnTo>
                  <a:pt x="208348" y="343748"/>
                </a:lnTo>
                <a:lnTo>
                  <a:pt x="198314" y="366311"/>
                </a:lnTo>
                <a:lnTo>
                  <a:pt x="191675" y="376292"/>
                </a:lnTo>
                <a:lnTo>
                  <a:pt x="172970" y="391158"/>
                </a:lnTo>
                <a:lnTo>
                  <a:pt x="162036" y="397105"/>
                </a:lnTo>
                <a:lnTo>
                  <a:pt x="151915" y="398237"/>
                </a:lnTo>
                <a:lnTo>
                  <a:pt x="133118" y="391944"/>
                </a:lnTo>
                <a:lnTo>
                  <a:pt x="119100" y="375933"/>
                </a:lnTo>
                <a:lnTo>
                  <a:pt x="109567" y="353243"/>
                </a:lnTo>
                <a:lnTo>
                  <a:pt x="105615" y="308629"/>
                </a:lnTo>
                <a:lnTo>
                  <a:pt x="111367" y="259542"/>
                </a:lnTo>
                <a:lnTo>
                  <a:pt x="116531" y="210546"/>
                </a:lnTo>
                <a:lnTo>
                  <a:pt x="138435" y="151444"/>
                </a:lnTo>
                <a:lnTo>
                  <a:pt x="148621" y="102377"/>
                </a:lnTo>
                <a:lnTo>
                  <a:pt x="151639" y="51970"/>
                </a:lnTo>
                <a:lnTo>
                  <a:pt x="152062" y="35059"/>
                </a:lnTo>
                <a:lnTo>
                  <a:pt x="148097" y="22370"/>
                </a:lnTo>
                <a:lnTo>
                  <a:pt x="141207" y="12494"/>
                </a:lnTo>
                <a:lnTo>
                  <a:pt x="132365" y="4494"/>
                </a:lnTo>
                <a:lnTo>
                  <a:pt x="122223" y="577"/>
                </a:lnTo>
                <a:lnTo>
                  <a:pt x="99628" y="0"/>
                </a:lnTo>
                <a:lnTo>
                  <a:pt x="79203" y="8239"/>
                </a:lnTo>
                <a:lnTo>
                  <a:pt x="27001" y="37293"/>
                </a:lnTo>
                <a:lnTo>
                  <a:pt x="8629" y="65251"/>
                </a:lnTo>
                <a:lnTo>
                  <a:pt x="0" y="904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0" name="19 Grup"/>
          <p:cNvGrpSpPr/>
          <p:nvPr/>
        </p:nvGrpSpPr>
        <p:grpSpPr>
          <a:xfrm>
            <a:off x="1885886" y="3160133"/>
            <a:ext cx="301883" cy="296729"/>
            <a:chOff x="1885886" y="3160133"/>
            <a:chExt cx="301883" cy="296729"/>
          </a:xfrm>
        </p:grpSpPr>
        <p:sp>
          <p:nvSpPr>
            <p:cNvPr id="18" name="17 Serbest Form"/>
            <p:cNvSpPr/>
            <p:nvPr/>
          </p:nvSpPr>
          <p:spPr>
            <a:xfrm>
              <a:off x="2000568" y="3160133"/>
              <a:ext cx="187201" cy="296729"/>
            </a:xfrm>
            <a:custGeom>
              <a:avLst/>
              <a:gdLst/>
              <a:ahLst/>
              <a:cxnLst/>
              <a:rect l="0" t="0" r="0" b="0"/>
              <a:pathLst>
                <a:path w="187201" h="296729">
                  <a:moveTo>
                    <a:pt x="0" y="0"/>
                  </a:moveTo>
                  <a:lnTo>
                    <a:pt x="10086" y="45359"/>
                  </a:lnTo>
                  <a:lnTo>
                    <a:pt x="18982" y="100832"/>
                  </a:lnTo>
                  <a:lnTo>
                    <a:pt x="34373" y="162864"/>
                  </a:lnTo>
                  <a:lnTo>
                    <a:pt x="54823" y="225877"/>
                  </a:lnTo>
                  <a:lnTo>
                    <a:pt x="85711" y="272881"/>
                  </a:lnTo>
                  <a:lnTo>
                    <a:pt x="117425" y="293858"/>
                  </a:lnTo>
                  <a:lnTo>
                    <a:pt x="141386" y="296728"/>
                  </a:lnTo>
                  <a:lnTo>
                    <a:pt x="153722" y="295511"/>
                  </a:lnTo>
                  <a:lnTo>
                    <a:pt x="163362" y="290452"/>
                  </a:lnTo>
                  <a:lnTo>
                    <a:pt x="177849" y="273505"/>
                  </a:lnTo>
                  <a:lnTo>
                    <a:pt x="187200" y="233319"/>
                  </a:lnTo>
                  <a:lnTo>
                    <a:pt x="183206" y="192309"/>
                  </a:lnTo>
                  <a:lnTo>
                    <a:pt x="177355" y="182007"/>
                  </a:lnTo>
                  <a:lnTo>
                    <a:pt x="159527" y="166786"/>
                  </a:lnTo>
                  <a:lnTo>
                    <a:pt x="148826" y="164992"/>
                  </a:lnTo>
                  <a:lnTo>
                    <a:pt x="125610" y="170550"/>
                  </a:lnTo>
                  <a:lnTo>
                    <a:pt x="95424" y="189600"/>
                  </a:lnTo>
                  <a:lnTo>
                    <a:pt x="81110" y="208859"/>
                  </a:lnTo>
                  <a:lnTo>
                    <a:pt x="71445" y="231578"/>
                  </a:lnTo>
                  <a:lnTo>
                    <a:pt x="63712" y="28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1885886" y="3351271"/>
              <a:ext cx="127426" cy="76455"/>
            </a:xfrm>
            <a:custGeom>
              <a:avLst/>
              <a:gdLst/>
              <a:ahLst/>
              <a:cxnLst/>
              <a:rect l="0" t="0" r="0" b="0"/>
              <a:pathLst>
                <a:path w="127426" h="76455">
                  <a:moveTo>
                    <a:pt x="0" y="76454"/>
                  </a:moveTo>
                  <a:lnTo>
                    <a:pt x="60881" y="35867"/>
                  </a:lnTo>
                  <a:lnTo>
                    <a:pt x="94546" y="15941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1" name="20 Serbest Form"/>
          <p:cNvSpPr/>
          <p:nvPr/>
        </p:nvSpPr>
        <p:spPr>
          <a:xfrm>
            <a:off x="3555150" y="5530234"/>
            <a:ext cx="433245" cy="366478"/>
          </a:xfrm>
          <a:custGeom>
            <a:avLst/>
            <a:gdLst/>
            <a:ahLst/>
            <a:cxnLst/>
            <a:rect l="0" t="0" r="0" b="0"/>
            <a:pathLst>
              <a:path w="433245" h="366478">
                <a:moveTo>
                  <a:pt x="0" y="203879"/>
                </a:moveTo>
                <a:lnTo>
                  <a:pt x="24500" y="257086"/>
                </a:lnTo>
                <a:lnTo>
                  <a:pt x="50281" y="318856"/>
                </a:lnTo>
                <a:lnTo>
                  <a:pt x="60574" y="342762"/>
                </a:lnTo>
                <a:lnTo>
                  <a:pt x="74588" y="362825"/>
                </a:lnTo>
                <a:lnTo>
                  <a:pt x="82289" y="366477"/>
                </a:lnTo>
                <a:lnTo>
                  <a:pt x="90255" y="366079"/>
                </a:lnTo>
                <a:lnTo>
                  <a:pt x="98397" y="362982"/>
                </a:lnTo>
                <a:lnTo>
                  <a:pt x="155489" y="304125"/>
                </a:lnTo>
                <a:lnTo>
                  <a:pt x="216962" y="241883"/>
                </a:lnTo>
                <a:lnTo>
                  <a:pt x="267659" y="184328"/>
                </a:lnTo>
                <a:lnTo>
                  <a:pt x="318575" y="128596"/>
                </a:lnTo>
                <a:lnTo>
                  <a:pt x="375512" y="70631"/>
                </a:lnTo>
                <a:lnTo>
                  <a:pt x="417435" y="34507"/>
                </a:lnTo>
                <a:lnTo>
                  <a:pt x="43324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1" name="40 Grup"/>
          <p:cNvGrpSpPr/>
          <p:nvPr/>
        </p:nvGrpSpPr>
        <p:grpSpPr>
          <a:xfrm>
            <a:off x="2624949" y="4549063"/>
            <a:ext cx="3810001" cy="885398"/>
            <a:chOff x="2624949" y="4549063"/>
            <a:chExt cx="3810001" cy="885398"/>
          </a:xfrm>
        </p:grpSpPr>
        <p:sp>
          <p:nvSpPr>
            <p:cNvPr id="22" name="21 Serbest Form"/>
            <p:cNvSpPr/>
            <p:nvPr/>
          </p:nvSpPr>
          <p:spPr>
            <a:xfrm>
              <a:off x="3007224" y="4968673"/>
              <a:ext cx="162182" cy="325962"/>
            </a:xfrm>
            <a:custGeom>
              <a:avLst/>
              <a:gdLst/>
              <a:ahLst/>
              <a:cxnLst/>
              <a:rect l="0" t="0" r="0" b="0"/>
              <a:pathLst>
                <a:path w="162182" h="325962">
                  <a:moveTo>
                    <a:pt x="0" y="90089"/>
                  </a:moveTo>
                  <a:lnTo>
                    <a:pt x="6764" y="110383"/>
                  </a:lnTo>
                  <a:lnTo>
                    <a:pt x="21412" y="127897"/>
                  </a:lnTo>
                  <a:lnTo>
                    <a:pt x="53538" y="149902"/>
                  </a:lnTo>
                  <a:lnTo>
                    <a:pt x="113604" y="184698"/>
                  </a:lnTo>
                  <a:lnTo>
                    <a:pt x="141421" y="210780"/>
                  </a:lnTo>
                  <a:lnTo>
                    <a:pt x="153939" y="232927"/>
                  </a:lnTo>
                  <a:lnTo>
                    <a:pt x="162181" y="276039"/>
                  </a:lnTo>
                  <a:lnTo>
                    <a:pt x="156558" y="300630"/>
                  </a:lnTo>
                  <a:lnTo>
                    <a:pt x="151095" y="311152"/>
                  </a:lnTo>
                  <a:lnTo>
                    <a:pt x="141789" y="318167"/>
                  </a:lnTo>
                  <a:lnTo>
                    <a:pt x="116347" y="325961"/>
                  </a:lnTo>
                  <a:lnTo>
                    <a:pt x="104465" y="325208"/>
                  </a:lnTo>
                  <a:lnTo>
                    <a:pt x="83712" y="316819"/>
                  </a:lnTo>
                  <a:lnTo>
                    <a:pt x="68826" y="299877"/>
                  </a:lnTo>
                  <a:lnTo>
                    <a:pt x="47732" y="254391"/>
                  </a:lnTo>
                  <a:lnTo>
                    <a:pt x="46227" y="229656"/>
                  </a:lnTo>
                  <a:lnTo>
                    <a:pt x="60518" y="166465"/>
                  </a:lnTo>
                  <a:lnTo>
                    <a:pt x="80438" y="115558"/>
                  </a:lnTo>
                  <a:lnTo>
                    <a:pt x="104457" y="64601"/>
                  </a:lnTo>
                  <a:lnTo>
                    <a:pt x="118416" y="26376"/>
                  </a:lnTo>
                  <a:lnTo>
                    <a:pt x="117172" y="16465"/>
                  </a:lnTo>
                  <a:lnTo>
                    <a:pt x="112094" y="8442"/>
                  </a:lnTo>
                  <a:lnTo>
                    <a:pt x="104462" y="1678"/>
                  </a:lnTo>
                  <a:lnTo>
                    <a:pt x="95126" y="0"/>
                  </a:lnTo>
                  <a:lnTo>
                    <a:pt x="73426" y="5687"/>
                  </a:lnTo>
                  <a:lnTo>
                    <a:pt x="57175" y="21428"/>
                  </a:lnTo>
                  <a:lnTo>
                    <a:pt x="46648" y="42583"/>
                  </a:lnTo>
                  <a:lnTo>
                    <a:pt x="38227" y="90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Serbest Form"/>
            <p:cNvSpPr/>
            <p:nvPr/>
          </p:nvSpPr>
          <p:spPr>
            <a:xfrm>
              <a:off x="3249331" y="5070508"/>
              <a:ext cx="127425" cy="26483"/>
            </a:xfrm>
            <a:custGeom>
              <a:avLst/>
              <a:gdLst/>
              <a:ahLst/>
              <a:cxnLst/>
              <a:rect l="0" t="0" r="0" b="0"/>
              <a:pathLst>
                <a:path w="127425" h="26483">
                  <a:moveTo>
                    <a:pt x="0" y="26482"/>
                  </a:moveTo>
                  <a:lnTo>
                    <a:pt x="54116" y="6188"/>
                  </a:lnTo>
                  <a:lnTo>
                    <a:pt x="88236" y="0"/>
                  </a:lnTo>
                  <a:lnTo>
                    <a:pt x="127424" y="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3507957" y="4803912"/>
              <a:ext cx="110906" cy="356791"/>
            </a:xfrm>
            <a:custGeom>
              <a:avLst/>
              <a:gdLst/>
              <a:ahLst/>
              <a:cxnLst/>
              <a:rect l="0" t="0" r="0" b="0"/>
              <a:pathLst>
                <a:path w="110906" h="356791">
                  <a:moveTo>
                    <a:pt x="21708" y="0"/>
                  </a:moveTo>
                  <a:lnTo>
                    <a:pt x="14157" y="49083"/>
                  </a:lnTo>
                  <a:lnTo>
                    <a:pt x="8179" y="87939"/>
                  </a:lnTo>
                  <a:lnTo>
                    <a:pt x="1537" y="146216"/>
                  </a:lnTo>
                  <a:lnTo>
                    <a:pt x="0" y="190994"/>
                  </a:lnTo>
                  <a:lnTo>
                    <a:pt x="8512" y="246627"/>
                  </a:lnTo>
                  <a:lnTo>
                    <a:pt x="32263" y="304195"/>
                  </a:lnTo>
                  <a:lnTo>
                    <a:pt x="50320" y="339791"/>
                  </a:lnTo>
                  <a:lnTo>
                    <a:pt x="57773" y="349704"/>
                  </a:lnTo>
                  <a:lnTo>
                    <a:pt x="66989" y="354898"/>
                  </a:lnTo>
                  <a:lnTo>
                    <a:pt x="110905" y="356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3618862" y="4893110"/>
              <a:ext cx="152911" cy="63713"/>
            </a:xfrm>
            <a:custGeom>
              <a:avLst/>
              <a:gdLst/>
              <a:ahLst/>
              <a:cxnLst/>
              <a:rect l="0" t="0" r="0" b="0"/>
              <a:pathLst>
                <a:path w="152911" h="63713">
                  <a:moveTo>
                    <a:pt x="0" y="63712"/>
                  </a:moveTo>
                  <a:lnTo>
                    <a:pt x="60881" y="36654"/>
                  </a:lnTo>
                  <a:lnTo>
                    <a:pt x="119035" y="13063"/>
                  </a:lnTo>
                  <a:lnTo>
                    <a:pt x="152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3887154" y="4663745"/>
              <a:ext cx="130528" cy="356916"/>
            </a:xfrm>
            <a:custGeom>
              <a:avLst/>
              <a:gdLst/>
              <a:ahLst/>
              <a:cxnLst/>
              <a:rect l="0" t="0" r="0" b="0"/>
              <a:pathLst>
                <a:path w="130528" h="356916">
                  <a:moveTo>
                    <a:pt x="37528" y="0"/>
                  </a:moveTo>
                  <a:lnTo>
                    <a:pt x="17234" y="54117"/>
                  </a:lnTo>
                  <a:lnTo>
                    <a:pt x="7271" y="99563"/>
                  </a:lnTo>
                  <a:lnTo>
                    <a:pt x="1662" y="161172"/>
                  </a:lnTo>
                  <a:lnTo>
                    <a:pt x="0" y="215295"/>
                  </a:lnTo>
                  <a:lnTo>
                    <a:pt x="6203" y="277556"/>
                  </a:lnTo>
                  <a:lnTo>
                    <a:pt x="17077" y="317739"/>
                  </a:lnTo>
                  <a:lnTo>
                    <a:pt x="32686" y="339906"/>
                  </a:lnTo>
                  <a:lnTo>
                    <a:pt x="42795" y="349781"/>
                  </a:lnTo>
                  <a:lnTo>
                    <a:pt x="53782" y="354949"/>
                  </a:lnTo>
                  <a:lnTo>
                    <a:pt x="77316" y="356915"/>
                  </a:lnTo>
                  <a:lnTo>
                    <a:pt x="98158" y="349294"/>
                  </a:lnTo>
                  <a:lnTo>
                    <a:pt x="107680" y="343298"/>
                  </a:lnTo>
                  <a:lnTo>
                    <a:pt x="122036" y="325308"/>
                  </a:lnTo>
                  <a:lnTo>
                    <a:pt x="127847" y="314565"/>
                  </a:lnTo>
                  <a:lnTo>
                    <a:pt x="130527" y="291300"/>
                  </a:lnTo>
                  <a:lnTo>
                    <a:pt x="129260" y="279150"/>
                  </a:lnTo>
                  <a:lnTo>
                    <a:pt x="122752" y="272466"/>
                  </a:lnTo>
                  <a:lnTo>
                    <a:pt x="112749" y="269425"/>
                  </a:lnTo>
                  <a:lnTo>
                    <a:pt x="100418" y="268815"/>
                  </a:lnTo>
                  <a:lnTo>
                    <a:pt x="79165" y="275687"/>
                  </a:lnTo>
                  <a:lnTo>
                    <a:pt x="63113" y="286764"/>
                  </a:lnTo>
                  <a:lnTo>
                    <a:pt x="50270" y="305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4026622" y="4549063"/>
              <a:ext cx="201508" cy="458730"/>
            </a:xfrm>
            <a:custGeom>
              <a:avLst/>
              <a:gdLst/>
              <a:ahLst/>
              <a:cxnLst/>
              <a:rect l="0" t="0" r="0" b="0"/>
              <a:pathLst>
                <a:path w="201508" h="458730">
                  <a:moveTo>
                    <a:pt x="0" y="0"/>
                  </a:moveTo>
                  <a:lnTo>
                    <a:pt x="49082" y="41531"/>
                  </a:lnTo>
                  <a:lnTo>
                    <a:pt x="87938" y="74410"/>
                  </a:lnTo>
                  <a:lnTo>
                    <a:pt x="138664" y="129820"/>
                  </a:lnTo>
                  <a:lnTo>
                    <a:pt x="179365" y="193263"/>
                  </a:lnTo>
                  <a:lnTo>
                    <a:pt x="192984" y="226062"/>
                  </a:lnTo>
                  <a:lnTo>
                    <a:pt x="200651" y="276367"/>
                  </a:lnTo>
                  <a:lnTo>
                    <a:pt x="201507" y="325724"/>
                  </a:lnTo>
                  <a:lnTo>
                    <a:pt x="189829" y="381172"/>
                  </a:lnTo>
                  <a:lnTo>
                    <a:pt x="167124" y="433027"/>
                  </a:lnTo>
                  <a:lnTo>
                    <a:pt x="155451" y="447306"/>
                  </a:lnTo>
                  <a:lnTo>
                    <a:pt x="140167" y="458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Serbest Form"/>
            <p:cNvSpPr/>
            <p:nvPr/>
          </p:nvSpPr>
          <p:spPr>
            <a:xfrm>
              <a:off x="3465953" y="5224414"/>
              <a:ext cx="251300" cy="210047"/>
            </a:xfrm>
            <a:custGeom>
              <a:avLst/>
              <a:gdLst/>
              <a:ahLst/>
              <a:cxnLst/>
              <a:rect l="0" t="0" r="0" b="0"/>
              <a:pathLst>
                <a:path w="251300" h="210047">
                  <a:moveTo>
                    <a:pt x="0" y="89198"/>
                  </a:moveTo>
                  <a:lnTo>
                    <a:pt x="40587" y="143314"/>
                  </a:lnTo>
                  <a:lnTo>
                    <a:pt x="92885" y="190496"/>
                  </a:lnTo>
                  <a:lnTo>
                    <a:pt x="127176" y="205011"/>
                  </a:lnTo>
                  <a:lnTo>
                    <a:pt x="159878" y="210046"/>
                  </a:lnTo>
                  <a:lnTo>
                    <a:pt x="188571" y="207564"/>
                  </a:lnTo>
                  <a:lnTo>
                    <a:pt x="211706" y="194191"/>
                  </a:lnTo>
                  <a:lnTo>
                    <a:pt x="230011" y="174089"/>
                  </a:lnTo>
                  <a:lnTo>
                    <a:pt x="242866" y="150996"/>
                  </a:lnTo>
                  <a:lnTo>
                    <a:pt x="251299" y="107351"/>
                  </a:lnTo>
                  <a:lnTo>
                    <a:pt x="243975" y="52039"/>
                  </a:lnTo>
                  <a:lnTo>
                    <a:pt x="232907" y="17307"/>
                  </a:lnTo>
                  <a:lnTo>
                    <a:pt x="216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Serbest Form"/>
            <p:cNvSpPr/>
            <p:nvPr/>
          </p:nvSpPr>
          <p:spPr>
            <a:xfrm>
              <a:off x="4472608" y="4854883"/>
              <a:ext cx="191138" cy="25485"/>
            </a:xfrm>
            <a:custGeom>
              <a:avLst/>
              <a:gdLst/>
              <a:ahLst/>
              <a:cxnLst/>
              <a:rect l="0" t="0" r="0" b="0"/>
              <a:pathLst>
                <a:path w="191138" h="25485">
                  <a:moveTo>
                    <a:pt x="0" y="0"/>
                  </a:moveTo>
                  <a:lnTo>
                    <a:pt x="56791" y="1415"/>
                  </a:lnTo>
                  <a:lnTo>
                    <a:pt x="117091" y="10085"/>
                  </a:lnTo>
                  <a:lnTo>
                    <a:pt x="158815" y="15730"/>
                  </a:lnTo>
                  <a:lnTo>
                    <a:pt x="191137" y="25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4485351" y="5001482"/>
              <a:ext cx="229365" cy="6311"/>
            </a:xfrm>
            <a:custGeom>
              <a:avLst/>
              <a:gdLst/>
              <a:ahLst/>
              <a:cxnLst/>
              <a:rect l="0" t="0" r="0" b="0"/>
              <a:pathLst>
                <a:path w="229365" h="6311">
                  <a:moveTo>
                    <a:pt x="0" y="6310"/>
                  </a:moveTo>
                  <a:lnTo>
                    <a:pt x="45306" y="6310"/>
                  </a:lnTo>
                  <a:lnTo>
                    <a:pt x="81174" y="6310"/>
                  </a:lnTo>
                  <a:lnTo>
                    <a:pt x="132353" y="2535"/>
                  </a:lnTo>
                  <a:lnTo>
                    <a:pt x="185046" y="0"/>
                  </a:lnTo>
                  <a:lnTo>
                    <a:pt x="229364" y="6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4973288" y="4680544"/>
              <a:ext cx="162809" cy="393046"/>
            </a:xfrm>
            <a:custGeom>
              <a:avLst/>
              <a:gdLst/>
              <a:ahLst/>
              <a:cxnLst/>
              <a:rect l="0" t="0" r="0" b="0"/>
              <a:pathLst>
                <a:path w="162809" h="393046">
                  <a:moveTo>
                    <a:pt x="34504" y="8686"/>
                  </a:moveTo>
                  <a:lnTo>
                    <a:pt x="7446" y="56038"/>
                  </a:lnTo>
                  <a:lnTo>
                    <a:pt x="2307" y="75650"/>
                  </a:lnTo>
                  <a:lnTo>
                    <a:pt x="4148" y="112543"/>
                  </a:lnTo>
                  <a:lnTo>
                    <a:pt x="11435" y="127478"/>
                  </a:lnTo>
                  <a:lnTo>
                    <a:pt x="47333" y="162027"/>
                  </a:lnTo>
                  <a:lnTo>
                    <a:pt x="104206" y="207816"/>
                  </a:lnTo>
                  <a:lnTo>
                    <a:pt x="157462" y="266009"/>
                  </a:lnTo>
                  <a:lnTo>
                    <a:pt x="161782" y="277927"/>
                  </a:lnTo>
                  <a:lnTo>
                    <a:pt x="162808" y="302496"/>
                  </a:lnTo>
                  <a:lnTo>
                    <a:pt x="148660" y="340208"/>
                  </a:lnTo>
                  <a:lnTo>
                    <a:pt x="126534" y="371518"/>
                  </a:lnTo>
                  <a:lnTo>
                    <a:pt x="95280" y="391964"/>
                  </a:lnTo>
                  <a:lnTo>
                    <a:pt x="83516" y="393045"/>
                  </a:lnTo>
                  <a:lnTo>
                    <a:pt x="59119" y="386695"/>
                  </a:lnTo>
                  <a:lnTo>
                    <a:pt x="28268" y="367201"/>
                  </a:lnTo>
                  <a:lnTo>
                    <a:pt x="13799" y="347837"/>
                  </a:lnTo>
                  <a:lnTo>
                    <a:pt x="4064" y="323656"/>
                  </a:lnTo>
                  <a:lnTo>
                    <a:pt x="0" y="279619"/>
                  </a:lnTo>
                  <a:lnTo>
                    <a:pt x="8549" y="237625"/>
                  </a:lnTo>
                  <a:lnTo>
                    <a:pt x="36089" y="180967"/>
                  </a:lnTo>
                  <a:lnTo>
                    <a:pt x="77188" y="123979"/>
                  </a:lnTo>
                  <a:lnTo>
                    <a:pt x="119481" y="70521"/>
                  </a:lnTo>
                  <a:lnTo>
                    <a:pt x="138182" y="33615"/>
                  </a:lnTo>
                  <a:lnTo>
                    <a:pt x="137603" y="23890"/>
                  </a:lnTo>
                  <a:lnTo>
                    <a:pt x="132969" y="15990"/>
                  </a:lnTo>
                  <a:lnTo>
                    <a:pt x="125632" y="9308"/>
                  </a:lnTo>
                  <a:lnTo>
                    <a:pt x="102378" y="1884"/>
                  </a:lnTo>
                  <a:lnTo>
                    <a:pt x="74581" y="0"/>
                  </a:lnTo>
                  <a:lnTo>
                    <a:pt x="48069" y="3882"/>
                  </a:lnTo>
                  <a:lnTo>
                    <a:pt x="37884" y="9731"/>
                  </a:lnTo>
                  <a:lnTo>
                    <a:pt x="22792" y="27556"/>
                  </a:lnTo>
                  <a:lnTo>
                    <a:pt x="19617" y="38256"/>
                  </a:lnTo>
                  <a:lnTo>
                    <a:pt x="20918" y="82173"/>
                  </a:lnTo>
                  <a:lnTo>
                    <a:pt x="21762" y="110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5186187" y="4880367"/>
              <a:ext cx="152910" cy="25486"/>
            </a:xfrm>
            <a:custGeom>
              <a:avLst/>
              <a:gdLst/>
              <a:ahLst/>
              <a:cxnLst/>
              <a:rect l="0" t="0" r="0" b="0"/>
              <a:pathLst>
                <a:path w="152910" h="25486">
                  <a:moveTo>
                    <a:pt x="0" y="0"/>
                  </a:moveTo>
                  <a:lnTo>
                    <a:pt x="45306" y="7552"/>
                  </a:lnTo>
                  <a:lnTo>
                    <a:pt x="105086" y="17515"/>
                  </a:lnTo>
                  <a:lnTo>
                    <a:pt x="152909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5262641" y="4803912"/>
              <a:ext cx="50972" cy="229366"/>
            </a:xfrm>
            <a:custGeom>
              <a:avLst/>
              <a:gdLst/>
              <a:ahLst/>
              <a:cxnLst/>
              <a:rect l="0" t="0" r="0" b="0"/>
              <a:pathLst>
                <a:path w="50972" h="229366">
                  <a:moveTo>
                    <a:pt x="0" y="0"/>
                  </a:moveTo>
                  <a:lnTo>
                    <a:pt x="3776" y="37756"/>
                  </a:lnTo>
                  <a:lnTo>
                    <a:pt x="10173" y="94651"/>
                  </a:lnTo>
                  <a:lnTo>
                    <a:pt x="17736" y="143536"/>
                  </a:lnTo>
                  <a:lnTo>
                    <a:pt x="29954" y="197327"/>
                  </a:lnTo>
                  <a:lnTo>
                    <a:pt x="38326" y="215126"/>
                  </a:lnTo>
                  <a:lnTo>
                    <a:pt x="50971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5485401" y="4701973"/>
              <a:ext cx="101446" cy="344384"/>
            </a:xfrm>
            <a:custGeom>
              <a:avLst/>
              <a:gdLst/>
              <a:ahLst/>
              <a:cxnLst/>
              <a:rect l="0" t="0" r="0" b="0"/>
              <a:pathLst>
                <a:path w="101446" h="344384">
                  <a:moveTo>
                    <a:pt x="32090" y="0"/>
                  </a:moveTo>
                  <a:lnTo>
                    <a:pt x="20764" y="45306"/>
                  </a:lnTo>
                  <a:lnTo>
                    <a:pt x="11797" y="81174"/>
                  </a:lnTo>
                  <a:lnTo>
                    <a:pt x="1834" y="136129"/>
                  </a:lnTo>
                  <a:lnTo>
                    <a:pt x="0" y="198907"/>
                  </a:lnTo>
                  <a:lnTo>
                    <a:pt x="8424" y="253376"/>
                  </a:lnTo>
                  <a:lnTo>
                    <a:pt x="23954" y="315754"/>
                  </a:lnTo>
                  <a:lnTo>
                    <a:pt x="30914" y="326600"/>
                  </a:lnTo>
                  <a:lnTo>
                    <a:pt x="49973" y="342428"/>
                  </a:lnTo>
                  <a:lnTo>
                    <a:pt x="61002" y="344383"/>
                  </a:lnTo>
                  <a:lnTo>
                    <a:pt x="84583" y="339005"/>
                  </a:lnTo>
                  <a:lnTo>
                    <a:pt x="92570" y="330775"/>
                  </a:lnTo>
                  <a:lnTo>
                    <a:pt x="101445" y="306527"/>
                  </a:lnTo>
                  <a:lnTo>
                    <a:pt x="99677" y="267801"/>
                  </a:lnTo>
                  <a:lnTo>
                    <a:pt x="92722" y="259236"/>
                  </a:lnTo>
                  <a:lnTo>
                    <a:pt x="69892" y="249720"/>
                  </a:lnTo>
                  <a:lnTo>
                    <a:pt x="58707" y="251430"/>
                  </a:lnTo>
                  <a:lnTo>
                    <a:pt x="19348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5746856" y="4893110"/>
              <a:ext cx="101941" cy="25486"/>
            </a:xfrm>
            <a:custGeom>
              <a:avLst/>
              <a:gdLst/>
              <a:ahLst/>
              <a:cxnLst/>
              <a:rect l="0" t="0" r="0" b="0"/>
              <a:pathLst>
                <a:path w="101941" h="25486">
                  <a:moveTo>
                    <a:pt x="0" y="25485"/>
                  </a:moveTo>
                  <a:lnTo>
                    <a:pt x="54116" y="11956"/>
                  </a:lnTo>
                  <a:lnTo>
                    <a:pt x="101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5746856" y="4982307"/>
              <a:ext cx="178395" cy="12744"/>
            </a:xfrm>
            <a:custGeom>
              <a:avLst/>
              <a:gdLst/>
              <a:ahLst/>
              <a:cxnLst/>
              <a:rect l="0" t="0" r="0" b="0"/>
              <a:pathLst>
                <a:path w="178395" h="12744">
                  <a:moveTo>
                    <a:pt x="0" y="12743"/>
                  </a:moveTo>
                  <a:lnTo>
                    <a:pt x="49082" y="8967"/>
                  </a:lnTo>
                  <a:lnTo>
                    <a:pt x="87939" y="5978"/>
                  </a:lnTo>
                  <a:lnTo>
                    <a:pt x="134888" y="2657"/>
                  </a:lnTo>
                  <a:lnTo>
                    <a:pt x="178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6065418" y="4689230"/>
              <a:ext cx="76455" cy="331306"/>
            </a:xfrm>
            <a:custGeom>
              <a:avLst/>
              <a:gdLst/>
              <a:ahLst/>
              <a:cxnLst/>
              <a:rect l="0" t="0" r="0" b="0"/>
              <a:pathLst>
                <a:path w="76455" h="331306">
                  <a:moveTo>
                    <a:pt x="0" y="0"/>
                  </a:moveTo>
                  <a:lnTo>
                    <a:pt x="15102" y="49083"/>
                  </a:lnTo>
                  <a:lnTo>
                    <a:pt x="27058" y="87939"/>
                  </a:lnTo>
                  <a:lnTo>
                    <a:pt x="40342" y="146215"/>
                  </a:lnTo>
                  <a:lnTo>
                    <a:pt x="51596" y="207088"/>
                  </a:lnTo>
                  <a:lnTo>
                    <a:pt x="60122" y="255800"/>
                  </a:lnTo>
                  <a:lnTo>
                    <a:pt x="69767" y="316233"/>
                  </a:lnTo>
                  <a:lnTo>
                    <a:pt x="73483" y="327910"/>
                  </a:lnTo>
                  <a:lnTo>
                    <a:pt x="76454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6231069" y="4714715"/>
              <a:ext cx="152912" cy="334961"/>
            </a:xfrm>
            <a:custGeom>
              <a:avLst/>
              <a:gdLst/>
              <a:ahLst/>
              <a:cxnLst/>
              <a:rect l="0" t="0" r="0" b="0"/>
              <a:pathLst>
                <a:path w="152912" h="334961">
                  <a:moveTo>
                    <a:pt x="1" y="0"/>
                  </a:moveTo>
                  <a:lnTo>
                    <a:pt x="0" y="37756"/>
                  </a:lnTo>
                  <a:lnTo>
                    <a:pt x="0" y="93235"/>
                  </a:lnTo>
                  <a:lnTo>
                    <a:pt x="1416" y="154893"/>
                  </a:lnTo>
                  <a:lnTo>
                    <a:pt x="13862" y="218273"/>
                  </a:lnTo>
                  <a:lnTo>
                    <a:pt x="29593" y="264305"/>
                  </a:lnTo>
                  <a:lnTo>
                    <a:pt x="60277" y="311148"/>
                  </a:lnTo>
                  <a:lnTo>
                    <a:pt x="91955" y="332097"/>
                  </a:lnTo>
                  <a:lnTo>
                    <a:pt x="115909" y="334960"/>
                  </a:lnTo>
                  <a:lnTo>
                    <a:pt x="136465" y="331513"/>
                  </a:lnTo>
                  <a:lnTo>
                    <a:pt x="141947" y="328612"/>
                  </a:lnTo>
                  <a:lnTo>
                    <a:pt x="152911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6383980" y="4867625"/>
              <a:ext cx="50970" cy="203881"/>
            </a:xfrm>
            <a:custGeom>
              <a:avLst/>
              <a:gdLst/>
              <a:ahLst/>
              <a:cxnLst/>
              <a:rect l="0" t="0" r="0" b="0"/>
              <a:pathLst>
                <a:path w="50970" h="203881">
                  <a:moveTo>
                    <a:pt x="0" y="0"/>
                  </a:moveTo>
                  <a:lnTo>
                    <a:pt x="7551" y="49082"/>
                  </a:lnTo>
                  <a:lnTo>
                    <a:pt x="13529" y="87939"/>
                  </a:lnTo>
                  <a:lnTo>
                    <a:pt x="27722" y="138664"/>
                  </a:lnTo>
                  <a:lnTo>
                    <a:pt x="44081" y="179365"/>
                  </a:lnTo>
                  <a:lnTo>
                    <a:pt x="50969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2624949" y="5160702"/>
              <a:ext cx="305821" cy="269573"/>
            </a:xfrm>
            <a:custGeom>
              <a:avLst/>
              <a:gdLst/>
              <a:ahLst/>
              <a:cxnLst/>
              <a:rect l="0" t="0" r="0" b="0"/>
              <a:pathLst>
                <a:path w="305821" h="269573">
                  <a:moveTo>
                    <a:pt x="0" y="76455"/>
                  </a:moveTo>
                  <a:lnTo>
                    <a:pt x="27688" y="106974"/>
                  </a:lnTo>
                  <a:lnTo>
                    <a:pt x="49727" y="157679"/>
                  </a:lnTo>
                  <a:lnTo>
                    <a:pt x="67715" y="215047"/>
                  </a:lnTo>
                  <a:lnTo>
                    <a:pt x="87394" y="247618"/>
                  </a:lnTo>
                  <a:lnTo>
                    <a:pt x="106802" y="262491"/>
                  </a:lnTo>
                  <a:lnTo>
                    <a:pt x="117924" y="268439"/>
                  </a:lnTo>
                  <a:lnTo>
                    <a:pt x="128170" y="269572"/>
                  </a:lnTo>
                  <a:lnTo>
                    <a:pt x="147106" y="263281"/>
                  </a:lnTo>
                  <a:lnTo>
                    <a:pt x="173686" y="237054"/>
                  </a:lnTo>
                  <a:lnTo>
                    <a:pt x="206620" y="181382"/>
                  </a:lnTo>
                  <a:lnTo>
                    <a:pt x="232004" y="128015"/>
                  </a:lnTo>
                  <a:lnTo>
                    <a:pt x="263866" y="76571"/>
                  </a:lnTo>
                  <a:lnTo>
                    <a:pt x="292027" y="20309"/>
                  </a:lnTo>
                  <a:lnTo>
                    <a:pt x="305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2" name="41 Serbest Form"/>
          <p:cNvSpPr/>
          <p:nvPr/>
        </p:nvSpPr>
        <p:spPr>
          <a:xfrm>
            <a:off x="128671" y="6231844"/>
            <a:ext cx="524676" cy="594852"/>
          </a:xfrm>
          <a:custGeom>
            <a:avLst/>
            <a:gdLst/>
            <a:ahLst/>
            <a:cxnLst/>
            <a:rect l="0" t="0" r="0" b="0"/>
            <a:pathLst>
              <a:path w="524676" h="594852">
                <a:moveTo>
                  <a:pt x="240860" y="113908"/>
                </a:moveTo>
                <a:lnTo>
                  <a:pt x="200273" y="53027"/>
                </a:lnTo>
                <a:lnTo>
                  <a:pt x="154739" y="8403"/>
                </a:lnTo>
                <a:lnTo>
                  <a:pt x="127545" y="0"/>
                </a:lnTo>
                <a:lnTo>
                  <a:pt x="88356" y="3231"/>
                </a:lnTo>
                <a:lnTo>
                  <a:pt x="75478" y="6143"/>
                </a:lnTo>
                <a:lnTo>
                  <a:pt x="53619" y="20706"/>
                </a:lnTo>
                <a:lnTo>
                  <a:pt x="35880" y="41336"/>
                </a:lnTo>
                <a:lnTo>
                  <a:pt x="12956" y="92966"/>
                </a:lnTo>
                <a:lnTo>
                  <a:pt x="2962" y="144515"/>
                </a:lnTo>
                <a:lnTo>
                  <a:pt x="0" y="204623"/>
                </a:lnTo>
                <a:lnTo>
                  <a:pt x="2898" y="259716"/>
                </a:lnTo>
                <a:lnTo>
                  <a:pt x="16562" y="316384"/>
                </a:lnTo>
                <a:lnTo>
                  <a:pt x="35727" y="371312"/>
                </a:lnTo>
                <a:lnTo>
                  <a:pt x="64454" y="424417"/>
                </a:lnTo>
                <a:lnTo>
                  <a:pt x="100247" y="478074"/>
                </a:lnTo>
                <a:lnTo>
                  <a:pt x="151624" y="533939"/>
                </a:lnTo>
                <a:lnTo>
                  <a:pt x="192400" y="568296"/>
                </a:lnTo>
                <a:lnTo>
                  <a:pt x="228861" y="587082"/>
                </a:lnTo>
                <a:lnTo>
                  <a:pt x="273330" y="594851"/>
                </a:lnTo>
                <a:lnTo>
                  <a:pt x="322374" y="590388"/>
                </a:lnTo>
                <a:lnTo>
                  <a:pt x="379510" y="567439"/>
                </a:lnTo>
                <a:lnTo>
                  <a:pt x="427922" y="544028"/>
                </a:lnTo>
                <a:lnTo>
                  <a:pt x="473936" y="502850"/>
                </a:lnTo>
                <a:lnTo>
                  <a:pt x="504571" y="456755"/>
                </a:lnTo>
                <a:lnTo>
                  <a:pt x="524675" y="406747"/>
                </a:lnTo>
                <a:lnTo>
                  <a:pt x="523351" y="345795"/>
                </a:lnTo>
                <a:lnTo>
                  <a:pt x="520418" y="296039"/>
                </a:lnTo>
                <a:lnTo>
                  <a:pt x="511211" y="246845"/>
                </a:lnTo>
                <a:lnTo>
                  <a:pt x="491640" y="191451"/>
                </a:lnTo>
                <a:lnTo>
                  <a:pt x="460926" y="132843"/>
                </a:lnTo>
                <a:lnTo>
                  <a:pt x="419149" y="77614"/>
                </a:lnTo>
                <a:lnTo>
                  <a:pt x="378490" y="42083"/>
                </a:lnTo>
                <a:lnTo>
                  <a:pt x="350639" y="32432"/>
                </a:lnTo>
                <a:lnTo>
                  <a:pt x="303120" y="26998"/>
                </a:lnTo>
                <a:lnTo>
                  <a:pt x="271363" y="28559"/>
                </a:lnTo>
                <a:lnTo>
                  <a:pt x="216366" y="48858"/>
                </a:lnTo>
                <a:lnTo>
                  <a:pt x="191747" y="60928"/>
                </a:lnTo>
                <a:lnTo>
                  <a:pt x="164798" y="88771"/>
                </a:lnTo>
                <a:lnTo>
                  <a:pt x="151663" y="1139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8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300" y="101600"/>
            <a:ext cx="6609206" cy="634898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344615" y="2523009"/>
            <a:ext cx="46597" cy="63577"/>
          </a:xfrm>
          <a:custGeom>
            <a:avLst/>
            <a:gdLst/>
            <a:ahLst/>
            <a:cxnLst/>
            <a:rect l="0" t="0" r="0" b="0"/>
            <a:pathLst>
              <a:path w="46597" h="63577">
                <a:moveTo>
                  <a:pt x="0" y="0"/>
                </a:moveTo>
                <a:lnTo>
                  <a:pt x="0" y="27058"/>
                </a:lnTo>
                <a:lnTo>
                  <a:pt x="2832" y="32198"/>
                </a:lnTo>
                <a:lnTo>
                  <a:pt x="7551" y="32792"/>
                </a:lnTo>
                <a:lnTo>
                  <a:pt x="13529" y="30356"/>
                </a:lnTo>
                <a:lnTo>
                  <a:pt x="14683" y="31564"/>
                </a:lnTo>
                <a:lnTo>
                  <a:pt x="8413" y="40458"/>
                </a:lnTo>
                <a:lnTo>
                  <a:pt x="8440" y="46794"/>
                </a:lnTo>
                <a:lnTo>
                  <a:pt x="16022" y="61384"/>
                </a:lnTo>
                <a:lnTo>
                  <a:pt x="22008" y="63576"/>
                </a:lnTo>
                <a:lnTo>
                  <a:pt x="28830" y="62206"/>
                </a:lnTo>
                <a:lnTo>
                  <a:pt x="36210" y="58461"/>
                </a:lnTo>
                <a:lnTo>
                  <a:pt x="41130" y="50301"/>
                </a:lnTo>
                <a:lnTo>
                  <a:pt x="46596" y="26132"/>
                </a:lnTo>
                <a:lnTo>
                  <a:pt x="43807" y="18837"/>
                </a:lnTo>
                <a:lnTo>
                  <a:pt x="37700" y="15390"/>
                </a:lnTo>
                <a:lnTo>
                  <a:pt x="29380" y="14508"/>
                </a:lnTo>
                <a:lnTo>
                  <a:pt x="23835" y="19583"/>
                </a:lnTo>
                <a:lnTo>
                  <a:pt x="16029" y="45289"/>
                </a:lnTo>
                <a:lnTo>
                  <a:pt x="14933" y="45767"/>
                </a:lnTo>
                <a:lnTo>
                  <a:pt x="12742" y="38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5867464" y="1846861"/>
            <a:ext cx="962503" cy="452429"/>
            <a:chOff x="5867464" y="1846861"/>
            <a:chExt cx="962503" cy="452429"/>
          </a:xfrm>
        </p:grpSpPr>
        <p:sp>
          <p:nvSpPr>
            <p:cNvPr id="5" name="4 Serbest Form"/>
            <p:cNvSpPr/>
            <p:nvPr/>
          </p:nvSpPr>
          <p:spPr>
            <a:xfrm>
              <a:off x="5867464" y="1846861"/>
              <a:ext cx="210697" cy="452429"/>
            </a:xfrm>
            <a:custGeom>
              <a:avLst/>
              <a:gdLst/>
              <a:ahLst/>
              <a:cxnLst/>
              <a:rect l="0" t="0" r="0" b="0"/>
              <a:pathLst>
                <a:path w="210697" h="452429">
                  <a:moveTo>
                    <a:pt x="32301" y="128222"/>
                  </a:moveTo>
                  <a:lnTo>
                    <a:pt x="51232" y="183335"/>
                  </a:lnTo>
                  <a:lnTo>
                    <a:pt x="61009" y="237194"/>
                  </a:lnTo>
                  <a:lnTo>
                    <a:pt x="70073" y="283786"/>
                  </a:lnTo>
                  <a:lnTo>
                    <a:pt x="75989" y="321955"/>
                  </a:lnTo>
                  <a:lnTo>
                    <a:pt x="72027" y="384843"/>
                  </a:lnTo>
                  <a:lnTo>
                    <a:pt x="64060" y="444617"/>
                  </a:lnTo>
                  <a:lnTo>
                    <a:pt x="59137" y="451003"/>
                  </a:lnTo>
                  <a:lnTo>
                    <a:pt x="53024" y="452428"/>
                  </a:lnTo>
                  <a:lnTo>
                    <a:pt x="46116" y="450547"/>
                  </a:lnTo>
                  <a:lnTo>
                    <a:pt x="40095" y="445045"/>
                  </a:lnTo>
                  <a:lnTo>
                    <a:pt x="20259" y="405696"/>
                  </a:lnTo>
                  <a:lnTo>
                    <a:pt x="12791" y="378969"/>
                  </a:lnTo>
                  <a:lnTo>
                    <a:pt x="7171" y="326953"/>
                  </a:lnTo>
                  <a:lnTo>
                    <a:pt x="0" y="281966"/>
                  </a:lnTo>
                  <a:lnTo>
                    <a:pt x="4167" y="231982"/>
                  </a:lnTo>
                  <a:lnTo>
                    <a:pt x="8864" y="175799"/>
                  </a:lnTo>
                  <a:lnTo>
                    <a:pt x="34384" y="113551"/>
                  </a:lnTo>
                  <a:lnTo>
                    <a:pt x="66692" y="53903"/>
                  </a:lnTo>
                  <a:lnTo>
                    <a:pt x="98652" y="20937"/>
                  </a:lnTo>
                  <a:lnTo>
                    <a:pt x="135023" y="0"/>
                  </a:lnTo>
                  <a:lnTo>
                    <a:pt x="144673" y="266"/>
                  </a:lnTo>
                  <a:lnTo>
                    <a:pt x="152522" y="4691"/>
                  </a:lnTo>
                  <a:lnTo>
                    <a:pt x="159171" y="11888"/>
                  </a:lnTo>
                  <a:lnTo>
                    <a:pt x="162188" y="22349"/>
                  </a:lnTo>
                  <a:lnTo>
                    <a:pt x="159669" y="62715"/>
                  </a:lnTo>
                  <a:lnTo>
                    <a:pt x="146133" y="115125"/>
                  </a:lnTo>
                  <a:lnTo>
                    <a:pt x="123061" y="166380"/>
                  </a:lnTo>
                  <a:lnTo>
                    <a:pt x="93003" y="226377"/>
                  </a:lnTo>
                  <a:lnTo>
                    <a:pt x="61439" y="263394"/>
                  </a:lnTo>
                  <a:lnTo>
                    <a:pt x="60222" y="270723"/>
                  </a:lnTo>
                  <a:lnTo>
                    <a:pt x="63657" y="277024"/>
                  </a:lnTo>
                  <a:lnTo>
                    <a:pt x="78801" y="287801"/>
                  </a:lnTo>
                  <a:lnTo>
                    <a:pt x="135330" y="310624"/>
                  </a:lnTo>
                  <a:lnTo>
                    <a:pt x="175253" y="337980"/>
                  </a:lnTo>
                  <a:lnTo>
                    <a:pt x="193056" y="354064"/>
                  </a:lnTo>
                  <a:lnTo>
                    <a:pt x="202856" y="370651"/>
                  </a:lnTo>
                  <a:lnTo>
                    <a:pt x="210696" y="39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6158611" y="1860401"/>
              <a:ext cx="85202" cy="420503"/>
            </a:xfrm>
            <a:custGeom>
              <a:avLst/>
              <a:gdLst/>
              <a:ahLst/>
              <a:cxnLst/>
              <a:rect l="0" t="0" r="0" b="0"/>
              <a:pathLst>
                <a:path w="85202" h="420503">
                  <a:moveTo>
                    <a:pt x="59716" y="0"/>
                  </a:moveTo>
                  <a:lnTo>
                    <a:pt x="44614" y="49082"/>
                  </a:lnTo>
                  <a:lnTo>
                    <a:pt x="32658" y="87939"/>
                  </a:lnTo>
                  <a:lnTo>
                    <a:pt x="15598" y="146215"/>
                  </a:lnTo>
                  <a:lnTo>
                    <a:pt x="4713" y="190993"/>
                  </a:lnTo>
                  <a:lnTo>
                    <a:pt x="0" y="246626"/>
                  </a:lnTo>
                  <a:lnTo>
                    <a:pt x="10375" y="307971"/>
                  </a:lnTo>
                  <a:lnTo>
                    <a:pt x="26058" y="367440"/>
                  </a:lnTo>
                  <a:lnTo>
                    <a:pt x="45339" y="400375"/>
                  </a:lnTo>
                  <a:lnTo>
                    <a:pt x="60877" y="411556"/>
                  </a:lnTo>
                  <a:lnTo>
                    <a:pt x="85201" y="420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Serbest Form"/>
            <p:cNvSpPr/>
            <p:nvPr/>
          </p:nvSpPr>
          <p:spPr>
            <a:xfrm>
              <a:off x="6294782" y="2038795"/>
              <a:ext cx="140168" cy="25486"/>
            </a:xfrm>
            <a:custGeom>
              <a:avLst/>
              <a:gdLst/>
              <a:ahLst/>
              <a:cxnLst/>
              <a:rect l="0" t="0" r="0" b="0"/>
              <a:pathLst>
                <a:path w="140168" h="25486">
                  <a:moveTo>
                    <a:pt x="0" y="25485"/>
                  </a:moveTo>
                  <a:lnTo>
                    <a:pt x="37756" y="17934"/>
                  </a:lnTo>
                  <a:lnTo>
                    <a:pt x="88988" y="7971"/>
                  </a:lnTo>
                  <a:lnTo>
                    <a:pt x="1401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6498662" y="1898628"/>
              <a:ext cx="152910" cy="267525"/>
            </a:xfrm>
            <a:custGeom>
              <a:avLst/>
              <a:gdLst/>
              <a:ahLst/>
              <a:cxnLst/>
              <a:rect l="0" t="0" r="0" b="0"/>
              <a:pathLst>
                <a:path w="152910" h="267525">
                  <a:moveTo>
                    <a:pt x="0" y="0"/>
                  </a:moveTo>
                  <a:lnTo>
                    <a:pt x="6764" y="60881"/>
                  </a:lnTo>
                  <a:lnTo>
                    <a:pt x="10085" y="105873"/>
                  </a:lnTo>
                  <a:lnTo>
                    <a:pt x="11955" y="163042"/>
                  </a:lnTo>
                  <a:lnTo>
                    <a:pt x="19351" y="226332"/>
                  </a:lnTo>
                  <a:lnTo>
                    <a:pt x="37197" y="259929"/>
                  </a:lnTo>
                  <a:lnTo>
                    <a:pt x="47451" y="265315"/>
                  </a:lnTo>
                  <a:lnTo>
                    <a:pt x="73946" y="267524"/>
                  </a:lnTo>
                  <a:lnTo>
                    <a:pt x="132285" y="257498"/>
                  </a:lnTo>
                  <a:lnTo>
                    <a:pt x="152909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6600601" y="2077023"/>
              <a:ext cx="50971" cy="203881"/>
            </a:xfrm>
            <a:custGeom>
              <a:avLst/>
              <a:gdLst/>
              <a:ahLst/>
              <a:cxnLst/>
              <a:rect l="0" t="0" r="0" b="0"/>
              <a:pathLst>
                <a:path w="50971" h="203881">
                  <a:moveTo>
                    <a:pt x="0" y="0"/>
                  </a:moveTo>
                  <a:lnTo>
                    <a:pt x="11327" y="45307"/>
                  </a:lnTo>
                  <a:lnTo>
                    <a:pt x="20294" y="81174"/>
                  </a:lnTo>
                  <a:lnTo>
                    <a:pt x="34033" y="132354"/>
                  </a:lnTo>
                  <a:lnTo>
                    <a:pt x="45952" y="177495"/>
                  </a:lnTo>
                  <a:lnTo>
                    <a:pt x="50970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6817224" y="2127993"/>
              <a:ext cx="12743" cy="101941"/>
            </a:xfrm>
            <a:custGeom>
              <a:avLst/>
              <a:gdLst/>
              <a:ahLst/>
              <a:cxnLst/>
              <a:rect l="0" t="0" r="0" b="0"/>
              <a:pathLst>
                <a:path w="12743" h="101941">
                  <a:moveTo>
                    <a:pt x="0" y="0"/>
                  </a:moveTo>
                  <a:lnTo>
                    <a:pt x="6764" y="54116"/>
                  </a:lnTo>
                  <a:lnTo>
                    <a:pt x="12742" y="10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6944648" y="1656521"/>
            <a:ext cx="555576" cy="547928"/>
            <a:chOff x="6944648" y="1656521"/>
            <a:chExt cx="555576" cy="547928"/>
          </a:xfrm>
        </p:grpSpPr>
        <p:sp>
          <p:nvSpPr>
            <p:cNvPr id="12" name="11 Serbest Form"/>
            <p:cNvSpPr/>
            <p:nvPr/>
          </p:nvSpPr>
          <p:spPr>
            <a:xfrm>
              <a:off x="6944648" y="2000568"/>
              <a:ext cx="114684" cy="25486"/>
            </a:xfrm>
            <a:custGeom>
              <a:avLst/>
              <a:gdLst/>
              <a:ahLst/>
              <a:cxnLst/>
              <a:rect l="0" t="0" r="0" b="0"/>
              <a:pathLst>
                <a:path w="114684" h="25486">
                  <a:moveTo>
                    <a:pt x="0" y="25485"/>
                  </a:moveTo>
                  <a:lnTo>
                    <a:pt x="51669" y="11624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7097558" y="1809874"/>
              <a:ext cx="150033" cy="343605"/>
            </a:xfrm>
            <a:custGeom>
              <a:avLst/>
              <a:gdLst/>
              <a:ahLst/>
              <a:cxnLst/>
              <a:rect l="0" t="0" r="0" b="0"/>
              <a:pathLst>
                <a:path w="150033" h="343605">
                  <a:moveTo>
                    <a:pt x="0" y="63269"/>
                  </a:moveTo>
                  <a:lnTo>
                    <a:pt x="33822" y="15918"/>
                  </a:lnTo>
                  <a:lnTo>
                    <a:pt x="46617" y="4801"/>
                  </a:lnTo>
                  <a:lnTo>
                    <a:pt x="57978" y="221"/>
                  </a:lnTo>
                  <a:lnTo>
                    <a:pt x="68385" y="0"/>
                  </a:lnTo>
                  <a:lnTo>
                    <a:pt x="76738" y="4100"/>
                  </a:lnTo>
                  <a:lnTo>
                    <a:pt x="89795" y="19982"/>
                  </a:lnTo>
                  <a:lnTo>
                    <a:pt x="109714" y="73544"/>
                  </a:lnTo>
                  <a:lnTo>
                    <a:pt x="131058" y="126494"/>
                  </a:lnTo>
                  <a:lnTo>
                    <a:pt x="143198" y="153666"/>
                  </a:lnTo>
                  <a:lnTo>
                    <a:pt x="150032" y="200803"/>
                  </a:lnTo>
                  <a:lnTo>
                    <a:pt x="148565" y="263692"/>
                  </a:lnTo>
                  <a:lnTo>
                    <a:pt x="141068" y="289682"/>
                  </a:lnTo>
                  <a:lnTo>
                    <a:pt x="128297" y="310671"/>
                  </a:lnTo>
                  <a:lnTo>
                    <a:pt x="89197" y="343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7326923" y="1656521"/>
              <a:ext cx="173301" cy="547928"/>
            </a:xfrm>
            <a:custGeom>
              <a:avLst/>
              <a:gdLst/>
              <a:ahLst/>
              <a:cxnLst/>
              <a:rect l="0" t="0" r="0" b="0"/>
              <a:pathLst>
                <a:path w="173301" h="547928">
                  <a:moveTo>
                    <a:pt x="0" y="0"/>
                  </a:moveTo>
                  <a:lnTo>
                    <a:pt x="47351" y="6765"/>
                  </a:lnTo>
                  <a:lnTo>
                    <a:pt x="89477" y="55392"/>
                  </a:lnTo>
                  <a:lnTo>
                    <a:pt x="110620" y="92146"/>
                  </a:lnTo>
                  <a:lnTo>
                    <a:pt x="137890" y="148085"/>
                  </a:lnTo>
                  <a:lnTo>
                    <a:pt x="161202" y="207642"/>
                  </a:lnTo>
                  <a:lnTo>
                    <a:pt x="173300" y="255964"/>
                  </a:lnTo>
                  <a:lnTo>
                    <a:pt x="173109" y="306150"/>
                  </a:lnTo>
                  <a:lnTo>
                    <a:pt x="167862" y="356887"/>
                  </a:lnTo>
                  <a:lnTo>
                    <a:pt x="159324" y="418004"/>
                  </a:lnTo>
                  <a:lnTo>
                    <a:pt x="142587" y="470978"/>
                  </a:lnTo>
                  <a:lnTo>
                    <a:pt x="113481" y="518569"/>
                  </a:lnTo>
                  <a:lnTo>
                    <a:pt x="89197" y="54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2943511" y="4345183"/>
            <a:ext cx="1669265" cy="89199"/>
          </a:xfrm>
          <a:custGeom>
            <a:avLst/>
            <a:gdLst/>
            <a:ahLst/>
            <a:cxnLst/>
            <a:rect l="0" t="0" r="0" b="0"/>
            <a:pathLst>
              <a:path w="1669265" h="89199">
                <a:moveTo>
                  <a:pt x="0" y="89198"/>
                </a:moveTo>
                <a:lnTo>
                  <a:pt x="51669" y="85422"/>
                </a:lnTo>
                <a:lnTo>
                  <a:pt x="108843" y="78227"/>
                </a:lnTo>
                <a:lnTo>
                  <a:pt x="165915" y="68048"/>
                </a:lnTo>
                <a:lnTo>
                  <a:pt x="226480" y="60794"/>
                </a:lnTo>
                <a:lnTo>
                  <a:pt x="279765" y="46146"/>
                </a:lnTo>
                <a:lnTo>
                  <a:pt x="332608" y="31035"/>
                </a:lnTo>
                <a:lnTo>
                  <a:pt x="392338" y="22806"/>
                </a:lnTo>
                <a:lnTo>
                  <a:pt x="452222" y="14731"/>
                </a:lnTo>
                <a:lnTo>
                  <a:pt x="501793" y="13331"/>
                </a:lnTo>
                <a:lnTo>
                  <a:pt x="552349" y="12917"/>
                </a:lnTo>
                <a:lnTo>
                  <a:pt x="603196" y="12794"/>
                </a:lnTo>
                <a:lnTo>
                  <a:pt x="654129" y="12758"/>
                </a:lnTo>
                <a:lnTo>
                  <a:pt x="705088" y="12747"/>
                </a:lnTo>
                <a:lnTo>
                  <a:pt x="756055" y="12744"/>
                </a:lnTo>
                <a:lnTo>
                  <a:pt x="807024" y="12743"/>
                </a:lnTo>
                <a:lnTo>
                  <a:pt x="857994" y="12743"/>
                </a:lnTo>
                <a:lnTo>
                  <a:pt x="908963" y="12743"/>
                </a:lnTo>
                <a:lnTo>
                  <a:pt x="959934" y="12743"/>
                </a:lnTo>
                <a:lnTo>
                  <a:pt x="1010903" y="12743"/>
                </a:lnTo>
                <a:lnTo>
                  <a:pt x="1061873" y="12743"/>
                </a:lnTo>
                <a:lnTo>
                  <a:pt x="1112843" y="12743"/>
                </a:lnTo>
                <a:lnTo>
                  <a:pt x="1172045" y="21500"/>
                </a:lnTo>
                <a:lnTo>
                  <a:pt x="1220211" y="24305"/>
                </a:lnTo>
                <a:lnTo>
                  <a:pt x="1270350" y="25136"/>
                </a:lnTo>
                <a:lnTo>
                  <a:pt x="1321074" y="25382"/>
                </a:lnTo>
                <a:lnTo>
                  <a:pt x="1371971" y="26871"/>
                </a:lnTo>
                <a:lnTo>
                  <a:pt x="1421503" y="32818"/>
                </a:lnTo>
                <a:lnTo>
                  <a:pt x="1480786" y="27353"/>
                </a:lnTo>
                <a:lnTo>
                  <a:pt x="1529885" y="22263"/>
                </a:lnTo>
                <a:lnTo>
                  <a:pt x="1562012" y="18390"/>
                </a:lnTo>
                <a:lnTo>
                  <a:pt x="1617245" y="19889"/>
                </a:lnTo>
                <a:lnTo>
                  <a:pt x="1648660" y="11085"/>
                </a:lnTo>
                <a:lnTo>
                  <a:pt x="166926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2" name="21 Grup"/>
          <p:cNvGrpSpPr/>
          <p:nvPr/>
        </p:nvGrpSpPr>
        <p:grpSpPr>
          <a:xfrm>
            <a:off x="6944648" y="1083553"/>
            <a:ext cx="420503" cy="585712"/>
            <a:chOff x="6944648" y="1083553"/>
            <a:chExt cx="420503" cy="585712"/>
          </a:xfrm>
        </p:grpSpPr>
        <p:sp>
          <p:nvSpPr>
            <p:cNvPr id="17" name="16 Serbest Form"/>
            <p:cNvSpPr/>
            <p:nvPr/>
          </p:nvSpPr>
          <p:spPr>
            <a:xfrm>
              <a:off x="7083415" y="1449287"/>
              <a:ext cx="141569" cy="219978"/>
            </a:xfrm>
            <a:custGeom>
              <a:avLst/>
              <a:gdLst/>
              <a:ahLst/>
              <a:cxnLst/>
              <a:rect l="0" t="0" r="0" b="0"/>
              <a:pathLst>
                <a:path w="141569" h="219978">
                  <a:moveTo>
                    <a:pt x="52371" y="219977"/>
                  </a:moveTo>
                  <a:lnTo>
                    <a:pt x="61128" y="170527"/>
                  </a:lnTo>
                  <a:lnTo>
                    <a:pt x="65348" y="121476"/>
                  </a:lnTo>
                  <a:lnTo>
                    <a:pt x="73521" y="71075"/>
                  </a:lnTo>
                  <a:lnTo>
                    <a:pt x="75928" y="37228"/>
                  </a:lnTo>
                  <a:lnTo>
                    <a:pt x="72323" y="28769"/>
                  </a:lnTo>
                  <a:lnTo>
                    <a:pt x="65672" y="25961"/>
                  </a:lnTo>
                  <a:lnTo>
                    <a:pt x="56991" y="26920"/>
                  </a:lnTo>
                  <a:lnTo>
                    <a:pt x="39793" y="39313"/>
                  </a:lnTo>
                  <a:lnTo>
                    <a:pt x="1423" y="85436"/>
                  </a:lnTo>
                  <a:lnTo>
                    <a:pt x="0" y="83561"/>
                  </a:lnTo>
                  <a:lnTo>
                    <a:pt x="467" y="78063"/>
                  </a:lnTo>
                  <a:lnTo>
                    <a:pt x="8537" y="64403"/>
                  </a:lnTo>
                  <a:lnTo>
                    <a:pt x="46231" y="16900"/>
                  </a:lnTo>
                  <a:lnTo>
                    <a:pt x="68047" y="3240"/>
                  </a:lnTo>
                  <a:lnTo>
                    <a:pt x="91902" y="0"/>
                  </a:lnTo>
                  <a:lnTo>
                    <a:pt x="104209" y="1118"/>
                  </a:lnTo>
                  <a:lnTo>
                    <a:pt x="113830" y="6111"/>
                  </a:lnTo>
                  <a:lnTo>
                    <a:pt x="128296" y="22986"/>
                  </a:lnTo>
                  <a:lnTo>
                    <a:pt x="135669" y="44644"/>
                  </a:lnTo>
                  <a:lnTo>
                    <a:pt x="141568" y="79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7072073" y="1083553"/>
              <a:ext cx="216623" cy="254407"/>
            </a:xfrm>
            <a:custGeom>
              <a:avLst/>
              <a:gdLst/>
              <a:ahLst/>
              <a:cxnLst/>
              <a:rect l="0" t="0" r="0" b="0"/>
              <a:pathLst>
                <a:path w="216623" h="254407">
                  <a:moveTo>
                    <a:pt x="0" y="63269"/>
                  </a:moveTo>
                  <a:lnTo>
                    <a:pt x="41531" y="36841"/>
                  </a:lnTo>
                  <a:lnTo>
                    <a:pt x="99161" y="4801"/>
                  </a:lnTo>
                  <a:lnTo>
                    <a:pt x="134212" y="0"/>
                  </a:lnTo>
                  <a:lnTo>
                    <a:pt x="146108" y="5515"/>
                  </a:lnTo>
                  <a:lnTo>
                    <a:pt x="163101" y="26746"/>
                  </a:lnTo>
                  <a:lnTo>
                    <a:pt x="180628" y="77303"/>
                  </a:lnTo>
                  <a:lnTo>
                    <a:pt x="188024" y="130353"/>
                  </a:lnTo>
                  <a:lnTo>
                    <a:pt x="200695" y="188843"/>
                  </a:lnTo>
                  <a:lnTo>
                    <a:pt x="213056" y="233747"/>
                  </a:lnTo>
                  <a:lnTo>
                    <a:pt x="216622" y="254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7186755" y="1185050"/>
              <a:ext cx="178396" cy="50971"/>
            </a:xfrm>
            <a:custGeom>
              <a:avLst/>
              <a:gdLst/>
              <a:ahLst/>
              <a:cxnLst/>
              <a:rect l="0" t="0" r="0" b="0"/>
              <a:pathLst>
                <a:path w="178396" h="50971">
                  <a:moveTo>
                    <a:pt x="0" y="50970"/>
                  </a:moveTo>
                  <a:lnTo>
                    <a:pt x="60881" y="23911"/>
                  </a:lnTo>
                  <a:lnTo>
                    <a:pt x="109649" y="10627"/>
                  </a:lnTo>
                  <a:lnTo>
                    <a:pt x="158026" y="3149"/>
                  </a:lnTo>
                  <a:lnTo>
                    <a:pt x="178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6944648" y="1286989"/>
              <a:ext cx="114684" cy="50971"/>
            </a:xfrm>
            <a:custGeom>
              <a:avLst/>
              <a:gdLst/>
              <a:ahLst/>
              <a:cxnLst/>
              <a:rect l="0" t="0" r="0" b="0"/>
              <a:pathLst>
                <a:path w="114684" h="50971">
                  <a:moveTo>
                    <a:pt x="0" y="50970"/>
                  </a:moveTo>
                  <a:lnTo>
                    <a:pt x="47352" y="23912"/>
                  </a:lnTo>
                  <a:lnTo>
                    <a:pt x="78151" y="10628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6982876" y="1261504"/>
              <a:ext cx="25486" cy="191139"/>
            </a:xfrm>
            <a:custGeom>
              <a:avLst/>
              <a:gdLst/>
              <a:ahLst/>
              <a:cxnLst/>
              <a:rect l="0" t="0" r="0" b="0"/>
              <a:pathLst>
                <a:path w="25486" h="191139">
                  <a:moveTo>
                    <a:pt x="0" y="0"/>
                  </a:moveTo>
                  <a:lnTo>
                    <a:pt x="3775" y="37756"/>
                  </a:lnTo>
                  <a:lnTo>
                    <a:pt x="10173" y="91820"/>
                  </a:lnTo>
                  <a:lnTo>
                    <a:pt x="20319" y="144720"/>
                  </a:lnTo>
                  <a:lnTo>
                    <a:pt x="25485" y="191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3" name="22 Serbest Form"/>
          <p:cNvSpPr/>
          <p:nvPr/>
        </p:nvSpPr>
        <p:spPr>
          <a:xfrm>
            <a:off x="395016" y="4873521"/>
            <a:ext cx="1032142" cy="108785"/>
          </a:xfrm>
          <a:custGeom>
            <a:avLst/>
            <a:gdLst/>
            <a:ahLst/>
            <a:cxnLst/>
            <a:rect l="0" t="0" r="0" b="0"/>
            <a:pathLst>
              <a:path w="1032142" h="108785">
                <a:moveTo>
                  <a:pt x="0" y="83301"/>
                </a:moveTo>
                <a:lnTo>
                  <a:pt x="51669" y="97163"/>
                </a:lnTo>
                <a:lnTo>
                  <a:pt x="93180" y="105342"/>
                </a:lnTo>
                <a:lnTo>
                  <a:pt x="141348" y="107766"/>
                </a:lnTo>
                <a:lnTo>
                  <a:pt x="191487" y="108483"/>
                </a:lnTo>
                <a:lnTo>
                  <a:pt x="242211" y="108696"/>
                </a:lnTo>
                <a:lnTo>
                  <a:pt x="293108" y="108759"/>
                </a:lnTo>
                <a:lnTo>
                  <a:pt x="344056" y="108778"/>
                </a:lnTo>
                <a:lnTo>
                  <a:pt x="395020" y="108784"/>
                </a:lnTo>
                <a:lnTo>
                  <a:pt x="445988" y="105010"/>
                </a:lnTo>
                <a:lnTo>
                  <a:pt x="496957" y="98701"/>
                </a:lnTo>
                <a:lnTo>
                  <a:pt x="558152" y="89804"/>
                </a:lnTo>
                <a:lnTo>
                  <a:pt x="611142" y="74413"/>
                </a:lnTo>
                <a:lnTo>
                  <a:pt x="666286" y="61514"/>
                </a:lnTo>
                <a:lnTo>
                  <a:pt x="724531" y="51782"/>
                </a:lnTo>
                <a:lnTo>
                  <a:pt x="785695" y="36226"/>
                </a:lnTo>
                <a:lnTo>
                  <a:pt x="840146" y="19519"/>
                </a:lnTo>
                <a:lnTo>
                  <a:pt x="882753" y="10601"/>
                </a:lnTo>
                <a:lnTo>
                  <a:pt x="931244" y="4183"/>
                </a:lnTo>
                <a:lnTo>
                  <a:pt x="963229" y="0"/>
                </a:lnTo>
                <a:lnTo>
                  <a:pt x="1010820" y="5075"/>
                </a:lnTo>
                <a:lnTo>
                  <a:pt x="1032141" y="68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8" name="27 Grup"/>
          <p:cNvGrpSpPr/>
          <p:nvPr/>
        </p:nvGrpSpPr>
        <p:grpSpPr>
          <a:xfrm>
            <a:off x="6103645" y="1055556"/>
            <a:ext cx="331305" cy="804846"/>
            <a:chOff x="6103645" y="1055556"/>
            <a:chExt cx="331305" cy="804846"/>
          </a:xfrm>
        </p:grpSpPr>
        <p:sp>
          <p:nvSpPr>
            <p:cNvPr id="24" name="23 Serbest Form"/>
            <p:cNvSpPr/>
            <p:nvPr/>
          </p:nvSpPr>
          <p:spPr>
            <a:xfrm>
              <a:off x="6323248" y="1537205"/>
              <a:ext cx="111702" cy="323197"/>
            </a:xfrm>
            <a:custGeom>
              <a:avLst/>
              <a:gdLst/>
              <a:ahLst/>
              <a:cxnLst/>
              <a:rect l="0" t="0" r="0" b="0"/>
              <a:pathLst>
                <a:path w="111702" h="323197">
                  <a:moveTo>
                    <a:pt x="73474" y="323196"/>
                  </a:moveTo>
                  <a:lnTo>
                    <a:pt x="64717" y="263574"/>
                  </a:lnTo>
                  <a:lnTo>
                    <a:pt x="60497" y="205793"/>
                  </a:lnTo>
                  <a:lnTo>
                    <a:pt x="50879" y="143005"/>
                  </a:lnTo>
                  <a:lnTo>
                    <a:pt x="48846" y="93299"/>
                  </a:lnTo>
                  <a:lnTo>
                    <a:pt x="41394" y="32531"/>
                  </a:lnTo>
                  <a:lnTo>
                    <a:pt x="36513" y="26064"/>
                  </a:lnTo>
                  <a:lnTo>
                    <a:pt x="30427" y="24584"/>
                  </a:lnTo>
                  <a:lnTo>
                    <a:pt x="23539" y="26429"/>
                  </a:lnTo>
                  <a:lnTo>
                    <a:pt x="17531" y="31906"/>
                  </a:lnTo>
                  <a:lnTo>
                    <a:pt x="7079" y="49319"/>
                  </a:lnTo>
                  <a:lnTo>
                    <a:pt x="0" y="89767"/>
                  </a:lnTo>
                  <a:lnTo>
                    <a:pt x="1838" y="96785"/>
                  </a:lnTo>
                  <a:lnTo>
                    <a:pt x="5895" y="98632"/>
                  </a:lnTo>
                  <a:lnTo>
                    <a:pt x="11432" y="97032"/>
                  </a:lnTo>
                  <a:lnTo>
                    <a:pt x="21358" y="83927"/>
                  </a:lnTo>
                  <a:lnTo>
                    <a:pt x="52348" y="28815"/>
                  </a:lnTo>
                  <a:lnTo>
                    <a:pt x="63141" y="4054"/>
                  </a:lnTo>
                  <a:lnTo>
                    <a:pt x="68001" y="0"/>
                  </a:lnTo>
                  <a:lnTo>
                    <a:pt x="72657" y="1545"/>
                  </a:lnTo>
                  <a:lnTo>
                    <a:pt x="81606" y="14588"/>
                  </a:lnTo>
                  <a:lnTo>
                    <a:pt x="111701" y="68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6103645" y="1337959"/>
              <a:ext cx="127426" cy="38229"/>
            </a:xfrm>
            <a:custGeom>
              <a:avLst/>
              <a:gdLst/>
              <a:ahLst/>
              <a:cxnLst/>
              <a:rect l="0" t="0" r="0" b="0"/>
              <a:pathLst>
                <a:path w="127426" h="38229">
                  <a:moveTo>
                    <a:pt x="0" y="38228"/>
                  </a:moveTo>
                  <a:lnTo>
                    <a:pt x="33350" y="19298"/>
                  </a:lnTo>
                  <a:lnTo>
                    <a:pt x="93845" y="4232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6167357" y="1286989"/>
              <a:ext cx="38229" cy="152911"/>
            </a:xfrm>
            <a:custGeom>
              <a:avLst/>
              <a:gdLst/>
              <a:ahLst/>
              <a:cxnLst/>
              <a:rect l="0" t="0" r="0" b="0"/>
              <a:pathLst>
                <a:path w="38229" h="152911">
                  <a:moveTo>
                    <a:pt x="0" y="0"/>
                  </a:moveTo>
                  <a:lnTo>
                    <a:pt x="10173" y="49450"/>
                  </a:lnTo>
                  <a:lnTo>
                    <a:pt x="25817" y="111446"/>
                  </a:lnTo>
                  <a:lnTo>
                    <a:pt x="38228" y="15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6243812" y="1055556"/>
              <a:ext cx="173138" cy="321321"/>
            </a:xfrm>
            <a:custGeom>
              <a:avLst/>
              <a:gdLst/>
              <a:ahLst/>
              <a:cxnLst/>
              <a:rect l="0" t="0" r="0" b="0"/>
              <a:pathLst>
                <a:path w="173138" h="321321">
                  <a:moveTo>
                    <a:pt x="0" y="104009"/>
                  </a:moveTo>
                  <a:lnTo>
                    <a:pt x="53207" y="139480"/>
                  </a:lnTo>
                  <a:lnTo>
                    <a:pt x="114977" y="180660"/>
                  </a:lnTo>
                  <a:lnTo>
                    <a:pt x="158946" y="214482"/>
                  </a:lnTo>
                  <a:lnTo>
                    <a:pt x="169751" y="239002"/>
                  </a:lnTo>
                  <a:lnTo>
                    <a:pt x="173137" y="267361"/>
                  </a:lnTo>
                  <a:lnTo>
                    <a:pt x="169923" y="294124"/>
                  </a:lnTo>
                  <a:lnTo>
                    <a:pt x="162836" y="304375"/>
                  </a:lnTo>
                  <a:lnTo>
                    <a:pt x="139859" y="319541"/>
                  </a:lnTo>
                  <a:lnTo>
                    <a:pt x="128636" y="321320"/>
                  </a:lnTo>
                  <a:lnTo>
                    <a:pt x="118321" y="319675"/>
                  </a:lnTo>
                  <a:lnTo>
                    <a:pt x="99310" y="310295"/>
                  </a:lnTo>
                  <a:lnTo>
                    <a:pt x="81421" y="296687"/>
                  </a:lnTo>
                  <a:lnTo>
                    <a:pt x="71583" y="273650"/>
                  </a:lnTo>
                  <a:lnTo>
                    <a:pt x="65267" y="212714"/>
                  </a:lnTo>
                  <a:lnTo>
                    <a:pt x="71954" y="183471"/>
                  </a:lnTo>
                  <a:lnTo>
                    <a:pt x="92557" y="130088"/>
                  </a:lnTo>
                  <a:lnTo>
                    <a:pt x="110259" y="78641"/>
                  </a:lnTo>
                  <a:lnTo>
                    <a:pt x="118852" y="53091"/>
                  </a:lnTo>
                  <a:lnTo>
                    <a:pt x="118878" y="41747"/>
                  </a:lnTo>
                  <a:lnTo>
                    <a:pt x="111356" y="21591"/>
                  </a:lnTo>
                  <a:lnTo>
                    <a:pt x="94798" y="6970"/>
                  </a:lnTo>
                  <a:lnTo>
                    <a:pt x="84436" y="1089"/>
                  </a:lnTo>
                  <a:lnTo>
                    <a:pt x="73281" y="0"/>
                  </a:lnTo>
                  <a:lnTo>
                    <a:pt x="49559" y="6341"/>
                  </a:lnTo>
                  <a:lnTo>
                    <a:pt x="32409" y="22373"/>
                  </a:lnTo>
                  <a:lnTo>
                    <a:pt x="25853" y="32595"/>
                  </a:lnTo>
                  <a:lnTo>
                    <a:pt x="22899" y="42241"/>
                  </a:lnTo>
                  <a:lnTo>
                    <a:pt x="25485" y="78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3" name="42 Grup"/>
          <p:cNvGrpSpPr/>
          <p:nvPr/>
        </p:nvGrpSpPr>
        <p:grpSpPr>
          <a:xfrm>
            <a:off x="6099992" y="2777859"/>
            <a:ext cx="1538460" cy="700837"/>
            <a:chOff x="6099992" y="2777859"/>
            <a:chExt cx="1538460" cy="700837"/>
          </a:xfrm>
        </p:grpSpPr>
        <p:sp>
          <p:nvSpPr>
            <p:cNvPr id="29" name="28 Serbest Form"/>
            <p:cNvSpPr/>
            <p:nvPr/>
          </p:nvSpPr>
          <p:spPr>
            <a:xfrm>
              <a:off x="6141872" y="3083678"/>
              <a:ext cx="38229" cy="395018"/>
            </a:xfrm>
            <a:custGeom>
              <a:avLst/>
              <a:gdLst/>
              <a:ahLst/>
              <a:cxnLst/>
              <a:rect l="0" t="0" r="0" b="0"/>
              <a:pathLst>
                <a:path w="38229" h="395018">
                  <a:moveTo>
                    <a:pt x="0" y="0"/>
                  </a:moveTo>
                  <a:lnTo>
                    <a:pt x="10174" y="61038"/>
                  </a:lnTo>
                  <a:lnTo>
                    <a:pt x="17736" y="106415"/>
                  </a:lnTo>
                  <a:lnTo>
                    <a:pt x="23189" y="166192"/>
                  </a:lnTo>
                  <a:lnTo>
                    <a:pt x="24805" y="219771"/>
                  </a:lnTo>
                  <a:lnTo>
                    <a:pt x="25283" y="271514"/>
                  </a:lnTo>
                  <a:lnTo>
                    <a:pt x="32190" y="322713"/>
                  </a:lnTo>
                  <a:lnTo>
                    <a:pt x="35544" y="352971"/>
                  </a:lnTo>
                  <a:lnTo>
                    <a:pt x="38228" y="3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6099992" y="2956175"/>
              <a:ext cx="169306" cy="420581"/>
            </a:xfrm>
            <a:custGeom>
              <a:avLst/>
              <a:gdLst/>
              <a:ahLst/>
              <a:cxnLst/>
              <a:rect l="0" t="0" r="0" b="0"/>
              <a:pathLst>
                <a:path w="169306" h="420581">
                  <a:moveTo>
                    <a:pt x="16395" y="293156"/>
                  </a:moveTo>
                  <a:lnTo>
                    <a:pt x="8845" y="244073"/>
                  </a:lnTo>
                  <a:lnTo>
                    <a:pt x="2867" y="205217"/>
                  </a:lnTo>
                  <a:lnTo>
                    <a:pt x="0" y="150716"/>
                  </a:lnTo>
                  <a:lnTo>
                    <a:pt x="6346" y="96154"/>
                  </a:lnTo>
                  <a:lnTo>
                    <a:pt x="21175" y="39665"/>
                  </a:lnTo>
                  <a:lnTo>
                    <a:pt x="40308" y="7246"/>
                  </a:lnTo>
                  <a:lnTo>
                    <a:pt x="49327" y="2025"/>
                  </a:lnTo>
                  <a:lnTo>
                    <a:pt x="70675" y="0"/>
                  </a:lnTo>
                  <a:lnTo>
                    <a:pt x="79483" y="4274"/>
                  </a:lnTo>
                  <a:lnTo>
                    <a:pt x="93044" y="20349"/>
                  </a:lnTo>
                  <a:lnTo>
                    <a:pt x="101875" y="60044"/>
                  </a:lnTo>
                  <a:lnTo>
                    <a:pt x="94685" y="122778"/>
                  </a:lnTo>
                  <a:lnTo>
                    <a:pt x="82225" y="162915"/>
                  </a:lnTo>
                  <a:lnTo>
                    <a:pt x="45289" y="218288"/>
                  </a:lnTo>
                  <a:lnTo>
                    <a:pt x="44153" y="229085"/>
                  </a:lnTo>
                  <a:lnTo>
                    <a:pt x="47643" y="239116"/>
                  </a:lnTo>
                  <a:lnTo>
                    <a:pt x="62847" y="257811"/>
                  </a:lnTo>
                  <a:lnTo>
                    <a:pt x="92455" y="285672"/>
                  </a:lnTo>
                  <a:lnTo>
                    <a:pt x="128177" y="344818"/>
                  </a:lnTo>
                  <a:lnTo>
                    <a:pt x="155621" y="400378"/>
                  </a:lnTo>
                  <a:lnTo>
                    <a:pt x="169305" y="420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6282040" y="2816087"/>
              <a:ext cx="38228" cy="152910"/>
            </a:xfrm>
            <a:custGeom>
              <a:avLst/>
              <a:gdLst/>
              <a:ahLst/>
              <a:cxnLst/>
              <a:rect l="0" t="0" r="0" b="0"/>
              <a:pathLst>
                <a:path w="38228" h="152910">
                  <a:moveTo>
                    <a:pt x="0" y="0"/>
                  </a:moveTo>
                  <a:lnTo>
                    <a:pt x="20293" y="60880"/>
                  </a:lnTo>
                  <a:lnTo>
                    <a:pt x="30256" y="102096"/>
                  </a:lnTo>
                  <a:lnTo>
                    <a:pt x="38227" y="152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6422829" y="2841571"/>
              <a:ext cx="88576" cy="471473"/>
            </a:xfrm>
            <a:custGeom>
              <a:avLst/>
              <a:gdLst/>
              <a:ahLst/>
              <a:cxnLst/>
              <a:rect l="0" t="0" r="0" b="0"/>
              <a:pathLst>
                <a:path w="88576" h="471473">
                  <a:moveTo>
                    <a:pt x="50348" y="0"/>
                  </a:moveTo>
                  <a:lnTo>
                    <a:pt x="35245" y="45307"/>
                  </a:lnTo>
                  <a:lnTo>
                    <a:pt x="23289" y="81175"/>
                  </a:lnTo>
                  <a:lnTo>
                    <a:pt x="10005" y="139905"/>
                  </a:lnTo>
                  <a:lnTo>
                    <a:pt x="4101" y="189605"/>
                  </a:lnTo>
                  <a:lnTo>
                    <a:pt x="1477" y="235291"/>
                  </a:lnTo>
                  <a:lnTo>
                    <a:pt x="0" y="294047"/>
                  </a:lnTo>
                  <a:lnTo>
                    <a:pt x="9674" y="354464"/>
                  </a:lnTo>
                  <a:lnTo>
                    <a:pt x="25218" y="407300"/>
                  </a:lnTo>
                  <a:lnTo>
                    <a:pt x="34931" y="431624"/>
                  </a:lnTo>
                  <a:lnTo>
                    <a:pt x="48687" y="451874"/>
                  </a:lnTo>
                  <a:lnTo>
                    <a:pt x="64240" y="462762"/>
                  </a:lnTo>
                  <a:lnTo>
                    <a:pt x="88575" y="471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511404" y="3096421"/>
              <a:ext cx="165653" cy="12743"/>
            </a:xfrm>
            <a:custGeom>
              <a:avLst/>
              <a:gdLst/>
              <a:ahLst/>
              <a:cxnLst/>
              <a:rect l="0" t="0" r="0" b="0"/>
              <a:pathLst>
                <a:path w="165653" h="12743">
                  <a:moveTo>
                    <a:pt x="0" y="12742"/>
                  </a:moveTo>
                  <a:lnTo>
                    <a:pt x="45307" y="8967"/>
                  </a:lnTo>
                  <a:lnTo>
                    <a:pt x="106502" y="3985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613344" y="2981739"/>
              <a:ext cx="38228" cy="280335"/>
            </a:xfrm>
            <a:custGeom>
              <a:avLst/>
              <a:gdLst/>
              <a:ahLst/>
              <a:cxnLst/>
              <a:rect l="0" t="0" r="0" b="0"/>
              <a:pathLst>
                <a:path w="38228" h="280335">
                  <a:moveTo>
                    <a:pt x="0" y="0"/>
                  </a:moveTo>
                  <a:lnTo>
                    <a:pt x="3776" y="45306"/>
                  </a:lnTo>
                  <a:lnTo>
                    <a:pt x="6765" y="81174"/>
                  </a:lnTo>
                  <a:lnTo>
                    <a:pt x="13862" y="139905"/>
                  </a:lnTo>
                  <a:lnTo>
                    <a:pt x="21735" y="186773"/>
                  </a:lnTo>
                  <a:lnTo>
                    <a:pt x="34550" y="247695"/>
                  </a:lnTo>
                  <a:lnTo>
                    <a:pt x="38227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766254" y="2943511"/>
              <a:ext cx="114683" cy="337499"/>
            </a:xfrm>
            <a:custGeom>
              <a:avLst/>
              <a:gdLst/>
              <a:ahLst/>
              <a:cxnLst/>
              <a:rect l="0" t="0" r="0" b="0"/>
              <a:pathLst>
                <a:path w="114683" h="337499">
                  <a:moveTo>
                    <a:pt x="0" y="0"/>
                  </a:moveTo>
                  <a:lnTo>
                    <a:pt x="13529" y="54117"/>
                  </a:lnTo>
                  <a:lnTo>
                    <a:pt x="20171" y="99563"/>
                  </a:lnTo>
                  <a:lnTo>
                    <a:pt x="23910" y="161172"/>
                  </a:lnTo>
                  <a:lnTo>
                    <a:pt x="25018" y="215295"/>
                  </a:lnTo>
                  <a:lnTo>
                    <a:pt x="25346" y="267199"/>
                  </a:lnTo>
                  <a:lnTo>
                    <a:pt x="28255" y="298566"/>
                  </a:lnTo>
                  <a:lnTo>
                    <a:pt x="38987" y="321945"/>
                  </a:lnTo>
                  <a:lnTo>
                    <a:pt x="48644" y="329312"/>
                  </a:lnTo>
                  <a:lnTo>
                    <a:pt x="74477" y="337498"/>
                  </a:lnTo>
                  <a:lnTo>
                    <a:pt x="93510" y="337361"/>
                  </a:lnTo>
                  <a:lnTo>
                    <a:pt x="114682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6855451" y="3198361"/>
              <a:ext cx="50971" cy="229365"/>
            </a:xfrm>
            <a:custGeom>
              <a:avLst/>
              <a:gdLst/>
              <a:ahLst/>
              <a:cxnLst/>
              <a:rect l="0" t="0" r="0" b="0"/>
              <a:pathLst>
                <a:path w="50971" h="229365">
                  <a:moveTo>
                    <a:pt x="0" y="0"/>
                  </a:moveTo>
                  <a:lnTo>
                    <a:pt x="20294" y="47351"/>
                  </a:lnTo>
                  <a:lnTo>
                    <a:pt x="32914" y="103856"/>
                  </a:lnTo>
                  <a:lnTo>
                    <a:pt x="45935" y="164929"/>
                  </a:lnTo>
                  <a:lnTo>
                    <a:pt x="49975" y="214958"/>
                  </a:lnTo>
                  <a:lnTo>
                    <a:pt x="50970" y="229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Serbest Form"/>
            <p:cNvSpPr/>
            <p:nvPr/>
          </p:nvSpPr>
          <p:spPr>
            <a:xfrm>
              <a:off x="7033845" y="3236588"/>
              <a:ext cx="36569" cy="242108"/>
            </a:xfrm>
            <a:custGeom>
              <a:avLst/>
              <a:gdLst/>
              <a:ahLst/>
              <a:cxnLst/>
              <a:rect l="0" t="0" r="0" b="0"/>
              <a:pathLst>
                <a:path w="36569" h="242108">
                  <a:moveTo>
                    <a:pt x="0" y="0"/>
                  </a:moveTo>
                  <a:lnTo>
                    <a:pt x="15103" y="45307"/>
                  </a:lnTo>
                  <a:lnTo>
                    <a:pt x="27059" y="81174"/>
                  </a:lnTo>
                  <a:lnTo>
                    <a:pt x="36568" y="132354"/>
                  </a:lnTo>
                  <a:lnTo>
                    <a:pt x="33961" y="185046"/>
                  </a:lnTo>
                  <a:lnTo>
                    <a:pt x="24221" y="220009"/>
                  </a:lnTo>
                  <a:lnTo>
                    <a:pt x="12743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Serbest Form"/>
            <p:cNvSpPr/>
            <p:nvPr/>
          </p:nvSpPr>
          <p:spPr>
            <a:xfrm>
              <a:off x="7161270" y="3032709"/>
              <a:ext cx="127426" cy="12743"/>
            </a:xfrm>
            <a:custGeom>
              <a:avLst/>
              <a:gdLst/>
              <a:ahLst/>
              <a:cxnLst/>
              <a:rect l="0" t="0" r="0" b="0"/>
              <a:pathLst>
                <a:path w="127426" h="12743">
                  <a:moveTo>
                    <a:pt x="0" y="12742"/>
                  </a:moveTo>
                  <a:lnTo>
                    <a:pt x="47352" y="5978"/>
                  </a:lnTo>
                  <a:lnTo>
                    <a:pt x="107204" y="8522"/>
                  </a:lnTo>
                  <a:lnTo>
                    <a:pt x="113944" y="7097"/>
                  </a:lnTo>
                  <a:lnTo>
                    <a:pt x="127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7199498" y="2943511"/>
              <a:ext cx="38228" cy="293078"/>
            </a:xfrm>
            <a:custGeom>
              <a:avLst/>
              <a:gdLst/>
              <a:ahLst/>
              <a:cxnLst/>
              <a:rect l="0" t="0" r="0" b="0"/>
              <a:pathLst>
                <a:path w="38228" h="293078">
                  <a:moveTo>
                    <a:pt x="0" y="0"/>
                  </a:moveTo>
                  <a:lnTo>
                    <a:pt x="3775" y="45307"/>
                  </a:lnTo>
                  <a:lnTo>
                    <a:pt x="6764" y="81175"/>
                  </a:lnTo>
                  <a:lnTo>
                    <a:pt x="11588" y="120661"/>
                  </a:lnTo>
                  <a:lnTo>
                    <a:pt x="17636" y="162559"/>
                  </a:lnTo>
                  <a:lnTo>
                    <a:pt x="24500" y="206065"/>
                  </a:lnTo>
                  <a:lnTo>
                    <a:pt x="32125" y="254405"/>
                  </a:lnTo>
                  <a:lnTo>
                    <a:pt x="38227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7365150" y="2905284"/>
              <a:ext cx="101940" cy="323479"/>
            </a:xfrm>
            <a:custGeom>
              <a:avLst/>
              <a:gdLst/>
              <a:ahLst/>
              <a:cxnLst/>
              <a:rect l="0" t="0" r="0" b="0"/>
              <a:pathLst>
                <a:path w="101940" h="323479">
                  <a:moveTo>
                    <a:pt x="0" y="0"/>
                  </a:moveTo>
                  <a:lnTo>
                    <a:pt x="3776" y="49082"/>
                  </a:lnTo>
                  <a:lnTo>
                    <a:pt x="6765" y="87939"/>
                  </a:lnTo>
                  <a:lnTo>
                    <a:pt x="6310" y="142439"/>
                  </a:lnTo>
                  <a:lnTo>
                    <a:pt x="1870" y="200777"/>
                  </a:lnTo>
                  <a:lnTo>
                    <a:pt x="4330" y="250155"/>
                  </a:lnTo>
                  <a:lnTo>
                    <a:pt x="17845" y="304892"/>
                  </a:lnTo>
                  <a:lnTo>
                    <a:pt x="26056" y="313696"/>
                  </a:lnTo>
                  <a:lnTo>
                    <a:pt x="50280" y="323478"/>
                  </a:lnTo>
                  <a:lnTo>
                    <a:pt x="61836" y="323255"/>
                  </a:lnTo>
                  <a:lnTo>
                    <a:pt x="101939" y="305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7441605" y="3121906"/>
              <a:ext cx="63713" cy="229366"/>
            </a:xfrm>
            <a:custGeom>
              <a:avLst/>
              <a:gdLst/>
              <a:ahLst/>
              <a:cxnLst/>
              <a:rect l="0" t="0" r="0" b="0"/>
              <a:pathLst>
                <a:path w="63713" h="229366">
                  <a:moveTo>
                    <a:pt x="0" y="0"/>
                  </a:moveTo>
                  <a:lnTo>
                    <a:pt x="11326" y="37755"/>
                  </a:lnTo>
                  <a:lnTo>
                    <a:pt x="27687" y="93235"/>
                  </a:lnTo>
                  <a:lnTo>
                    <a:pt x="44858" y="154892"/>
                  </a:lnTo>
                  <a:lnTo>
                    <a:pt x="59568" y="206946"/>
                  </a:lnTo>
                  <a:lnTo>
                    <a:pt x="63712" y="22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Serbest Form"/>
            <p:cNvSpPr/>
            <p:nvPr/>
          </p:nvSpPr>
          <p:spPr>
            <a:xfrm>
              <a:off x="7492575" y="2777859"/>
              <a:ext cx="145877" cy="637125"/>
            </a:xfrm>
            <a:custGeom>
              <a:avLst/>
              <a:gdLst/>
              <a:ahLst/>
              <a:cxnLst/>
              <a:rect l="0" t="0" r="0" b="0"/>
              <a:pathLst>
                <a:path w="145877" h="637125">
                  <a:moveTo>
                    <a:pt x="0" y="0"/>
                  </a:moveTo>
                  <a:lnTo>
                    <a:pt x="33980" y="49082"/>
                  </a:lnTo>
                  <a:lnTo>
                    <a:pt x="60880" y="87939"/>
                  </a:lnTo>
                  <a:lnTo>
                    <a:pt x="98321" y="142439"/>
                  </a:lnTo>
                  <a:lnTo>
                    <a:pt x="121569" y="182236"/>
                  </a:lnTo>
                  <a:lnTo>
                    <a:pt x="136073" y="236481"/>
                  </a:lnTo>
                  <a:lnTo>
                    <a:pt x="145876" y="289837"/>
                  </a:lnTo>
                  <a:lnTo>
                    <a:pt x="142488" y="348436"/>
                  </a:lnTo>
                  <a:lnTo>
                    <a:pt x="139438" y="400879"/>
                  </a:lnTo>
                  <a:lnTo>
                    <a:pt x="130197" y="446780"/>
                  </a:lnTo>
                  <a:lnTo>
                    <a:pt x="118492" y="502540"/>
                  </a:lnTo>
                  <a:lnTo>
                    <a:pt x="104641" y="554143"/>
                  </a:lnTo>
                  <a:lnTo>
                    <a:pt x="82861" y="606574"/>
                  </a:lnTo>
                  <a:lnTo>
                    <a:pt x="76455" y="637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4" name="43 Serbest Form"/>
          <p:cNvSpPr/>
          <p:nvPr/>
        </p:nvSpPr>
        <p:spPr>
          <a:xfrm>
            <a:off x="1930160" y="5959435"/>
            <a:ext cx="515599" cy="699957"/>
          </a:xfrm>
          <a:custGeom>
            <a:avLst/>
            <a:gdLst/>
            <a:ahLst/>
            <a:cxnLst/>
            <a:rect l="0" t="0" r="0" b="0"/>
            <a:pathLst>
              <a:path w="515599" h="699957">
                <a:moveTo>
                  <a:pt x="108635" y="118725"/>
                </a:moveTo>
                <a:lnTo>
                  <a:pt x="88342" y="111960"/>
                </a:lnTo>
                <a:lnTo>
                  <a:pt x="79532" y="114215"/>
                </a:lnTo>
                <a:lnTo>
                  <a:pt x="62193" y="128047"/>
                </a:lnTo>
                <a:lnTo>
                  <a:pt x="29404" y="180294"/>
                </a:lnTo>
                <a:lnTo>
                  <a:pt x="14053" y="221446"/>
                </a:lnTo>
                <a:lnTo>
                  <a:pt x="7460" y="268877"/>
                </a:lnTo>
                <a:lnTo>
                  <a:pt x="0" y="318799"/>
                </a:lnTo>
                <a:lnTo>
                  <a:pt x="4082" y="369458"/>
                </a:lnTo>
                <a:lnTo>
                  <a:pt x="8753" y="420336"/>
                </a:lnTo>
                <a:lnTo>
                  <a:pt x="25396" y="471278"/>
                </a:lnTo>
                <a:lnTo>
                  <a:pt x="41340" y="520824"/>
                </a:lnTo>
                <a:lnTo>
                  <a:pt x="75154" y="576336"/>
                </a:lnTo>
                <a:lnTo>
                  <a:pt x="125988" y="639604"/>
                </a:lnTo>
                <a:lnTo>
                  <a:pt x="185698" y="687124"/>
                </a:lnTo>
                <a:lnTo>
                  <a:pt x="214621" y="696988"/>
                </a:lnTo>
                <a:lnTo>
                  <a:pt x="244937" y="699956"/>
                </a:lnTo>
                <a:lnTo>
                  <a:pt x="272570" y="696555"/>
                </a:lnTo>
                <a:lnTo>
                  <a:pt x="312006" y="679917"/>
                </a:lnTo>
                <a:lnTo>
                  <a:pt x="371189" y="632344"/>
                </a:lnTo>
                <a:lnTo>
                  <a:pt x="404388" y="588454"/>
                </a:lnTo>
                <a:lnTo>
                  <a:pt x="437443" y="526254"/>
                </a:lnTo>
                <a:lnTo>
                  <a:pt x="461261" y="474053"/>
                </a:lnTo>
                <a:lnTo>
                  <a:pt x="487990" y="414450"/>
                </a:lnTo>
                <a:lnTo>
                  <a:pt x="507323" y="354591"/>
                </a:lnTo>
                <a:lnTo>
                  <a:pt x="513707" y="298259"/>
                </a:lnTo>
                <a:lnTo>
                  <a:pt x="515598" y="236734"/>
                </a:lnTo>
                <a:lnTo>
                  <a:pt x="509394" y="187199"/>
                </a:lnTo>
                <a:lnTo>
                  <a:pt x="494613" y="132408"/>
                </a:lnTo>
                <a:lnTo>
                  <a:pt x="480838" y="94934"/>
                </a:lnTo>
                <a:lnTo>
                  <a:pt x="443420" y="47300"/>
                </a:lnTo>
                <a:lnTo>
                  <a:pt x="399883" y="14108"/>
                </a:lnTo>
                <a:lnTo>
                  <a:pt x="375414" y="2381"/>
                </a:lnTo>
                <a:lnTo>
                  <a:pt x="350381" y="0"/>
                </a:lnTo>
                <a:lnTo>
                  <a:pt x="292937" y="3244"/>
                </a:lnTo>
                <a:lnTo>
                  <a:pt x="250553" y="10571"/>
                </a:lnTo>
                <a:lnTo>
                  <a:pt x="196763" y="37320"/>
                </a:lnTo>
                <a:lnTo>
                  <a:pt x="140621" y="78261"/>
                </a:lnTo>
                <a:lnTo>
                  <a:pt x="92502" y="132851"/>
                </a:lnTo>
                <a:lnTo>
                  <a:pt x="56048" y="195362"/>
                </a:lnTo>
                <a:lnTo>
                  <a:pt x="47121" y="252111"/>
                </a:lnTo>
                <a:lnTo>
                  <a:pt x="44923" y="2843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9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" y="-12700"/>
            <a:ext cx="5039867" cy="483209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3 Resim" descr="clipboard(10)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397000"/>
            <a:ext cx="4826761" cy="390220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" name="4 Serbest Form"/>
          <p:cNvSpPr/>
          <p:nvPr/>
        </p:nvSpPr>
        <p:spPr>
          <a:xfrm>
            <a:off x="2796579" y="917458"/>
            <a:ext cx="19509" cy="23441"/>
          </a:xfrm>
          <a:custGeom>
            <a:avLst/>
            <a:gdLst/>
            <a:ahLst/>
            <a:cxnLst/>
            <a:rect l="0" t="0" r="0" b="0"/>
            <a:pathLst>
              <a:path w="19509" h="23441">
                <a:moveTo>
                  <a:pt x="6765" y="0"/>
                </a:moveTo>
                <a:lnTo>
                  <a:pt x="0" y="20293"/>
                </a:lnTo>
                <a:lnTo>
                  <a:pt x="839" y="23440"/>
                </a:lnTo>
                <a:lnTo>
                  <a:pt x="4230" y="22705"/>
                </a:lnTo>
                <a:lnTo>
                  <a:pt x="19508" y="127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6243812" y="1860401"/>
            <a:ext cx="420503" cy="242108"/>
          </a:xfrm>
          <a:custGeom>
            <a:avLst/>
            <a:gdLst/>
            <a:ahLst/>
            <a:cxnLst/>
            <a:rect l="0" t="0" r="0" b="0"/>
            <a:pathLst>
              <a:path w="420503" h="242108">
                <a:moveTo>
                  <a:pt x="0" y="242107"/>
                </a:moveTo>
                <a:lnTo>
                  <a:pt x="47352" y="215049"/>
                </a:lnTo>
                <a:lnTo>
                  <a:pt x="97093" y="191458"/>
                </a:lnTo>
                <a:lnTo>
                  <a:pt x="151953" y="169386"/>
                </a:lnTo>
                <a:lnTo>
                  <a:pt x="203690" y="139227"/>
                </a:lnTo>
                <a:lnTo>
                  <a:pt x="254813" y="112766"/>
                </a:lnTo>
                <a:lnTo>
                  <a:pt x="305813" y="83732"/>
                </a:lnTo>
                <a:lnTo>
                  <a:pt x="356788" y="54505"/>
                </a:lnTo>
                <a:lnTo>
                  <a:pt x="391241" y="35499"/>
                </a:lnTo>
                <a:lnTo>
                  <a:pt x="407497" y="21441"/>
                </a:lnTo>
                <a:lnTo>
                  <a:pt x="42050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2803344" y="2714147"/>
            <a:ext cx="12744" cy="63713"/>
          </a:xfrm>
          <a:custGeom>
            <a:avLst/>
            <a:gdLst/>
            <a:ahLst/>
            <a:cxnLst/>
            <a:rect l="0" t="0" r="0" b="0"/>
            <a:pathLst>
              <a:path w="12744" h="63713">
                <a:moveTo>
                  <a:pt x="12743" y="63712"/>
                </a:moveTo>
                <a:lnTo>
                  <a:pt x="5978" y="5018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2828829" y="2280903"/>
            <a:ext cx="1" cy="12743"/>
          </a:xfrm>
          <a:custGeom>
            <a:avLst/>
            <a:gdLst/>
            <a:ahLst/>
            <a:cxnLst/>
            <a:rect l="0" t="0" r="0" b="0"/>
            <a:pathLst>
              <a:path w="1" h="12743">
                <a:moveTo>
                  <a:pt x="0" y="12742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2790601" y="1783946"/>
            <a:ext cx="445988" cy="76456"/>
            <a:chOff x="2790601" y="1783946"/>
            <a:chExt cx="445988" cy="76456"/>
          </a:xfrm>
        </p:grpSpPr>
        <p:sp>
          <p:nvSpPr>
            <p:cNvPr id="9" name="8 Serbest Form"/>
            <p:cNvSpPr/>
            <p:nvPr/>
          </p:nvSpPr>
          <p:spPr>
            <a:xfrm>
              <a:off x="2790601" y="1829936"/>
              <a:ext cx="30466" cy="30466"/>
            </a:xfrm>
            <a:custGeom>
              <a:avLst/>
              <a:gdLst/>
              <a:ahLst/>
              <a:cxnLst/>
              <a:rect l="0" t="0" r="0" b="0"/>
              <a:pathLst>
                <a:path w="30466" h="30466">
                  <a:moveTo>
                    <a:pt x="0" y="30465"/>
                  </a:moveTo>
                  <a:lnTo>
                    <a:pt x="30465" y="0"/>
                  </a:lnTo>
                  <a:lnTo>
                    <a:pt x="25486" y="4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3223846" y="1783946"/>
              <a:ext cx="12743" cy="26482"/>
            </a:xfrm>
            <a:custGeom>
              <a:avLst/>
              <a:gdLst/>
              <a:ahLst/>
              <a:cxnLst/>
              <a:rect l="0" t="0" r="0" b="0"/>
              <a:pathLst>
                <a:path w="12743" h="26482">
                  <a:moveTo>
                    <a:pt x="0" y="0"/>
                  </a:moveTo>
                  <a:lnTo>
                    <a:pt x="8757" y="24856"/>
                  </a:lnTo>
                  <a:lnTo>
                    <a:pt x="10085" y="26481"/>
                  </a:lnTo>
                  <a:lnTo>
                    <a:pt x="12742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2" name="11 Serbest Form"/>
          <p:cNvSpPr/>
          <p:nvPr/>
        </p:nvSpPr>
        <p:spPr>
          <a:xfrm>
            <a:off x="6218327" y="2344615"/>
            <a:ext cx="573412" cy="331305"/>
          </a:xfrm>
          <a:custGeom>
            <a:avLst/>
            <a:gdLst/>
            <a:ahLst/>
            <a:cxnLst/>
            <a:rect l="0" t="0" r="0" b="0"/>
            <a:pathLst>
              <a:path w="573412" h="331305">
                <a:moveTo>
                  <a:pt x="0" y="331304"/>
                </a:moveTo>
                <a:lnTo>
                  <a:pt x="13529" y="304246"/>
                </a:lnTo>
                <a:lnTo>
                  <a:pt x="39049" y="287186"/>
                </a:lnTo>
                <a:lnTo>
                  <a:pt x="89441" y="265846"/>
                </a:lnTo>
                <a:lnTo>
                  <a:pt x="140240" y="241590"/>
                </a:lnTo>
                <a:lnTo>
                  <a:pt x="191159" y="216469"/>
                </a:lnTo>
                <a:lnTo>
                  <a:pt x="242113" y="191092"/>
                </a:lnTo>
                <a:lnTo>
                  <a:pt x="303304" y="163913"/>
                </a:lnTo>
                <a:lnTo>
                  <a:pt x="366466" y="134737"/>
                </a:lnTo>
                <a:lnTo>
                  <a:pt x="429702" y="101706"/>
                </a:lnTo>
                <a:lnTo>
                  <a:pt x="483514" y="67914"/>
                </a:lnTo>
                <a:lnTo>
                  <a:pt x="544059" y="25479"/>
                </a:lnTo>
                <a:lnTo>
                  <a:pt x="57341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erbest Form"/>
          <p:cNvSpPr/>
          <p:nvPr/>
        </p:nvSpPr>
        <p:spPr>
          <a:xfrm>
            <a:off x="1019397" y="2726889"/>
            <a:ext cx="12744" cy="25486"/>
          </a:xfrm>
          <a:custGeom>
            <a:avLst/>
            <a:gdLst/>
            <a:ahLst/>
            <a:cxnLst/>
            <a:rect l="0" t="0" r="0" b="0"/>
            <a:pathLst>
              <a:path w="12744" h="25486">
                <a:moveTo>
                  <a:pt x="0" y="25485"/>
                </a:moveTo>
                <a:lnTo>
                  <a:pt x="1274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erbest Form"/>
          <p:cNvSpPr/>
          <p:nvPr/>
        </p:nvSpPr>
        <p:spPr>
          <a:xfrm>
            <a:off x="1044882" y="229364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erbest Form"/>
          <p:cNvSpPr/>
          <p:nvPr/>
        </p:nvSpPr>
        <p:spPr>
          <a:xfrm>
            <a:off x="1006655" y="186040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1" name="20 Grup"/>
          <p:cNvGrpSpPr/>
          <p:nvPr/>
        </p:nvGrpSpPr>
        <p:grpSpPr>
          <a:xfrm>
            <a:off x="981170" y="1337959"/>
            <a:ext cx="1845823" cy="101941"/>
            <a:chOff x="981170" y="1337959"/>
            <a:chExt cx="1845823" cy="101941"/>
          </a:xfrm>
        </p:grpSpPr>
        <p:sp>
          <p:nvSpPr>
            <p:cNvPr id="16" name="15 Serbest Form"/>
            <p:cNvSpPr/>
            <p:nvPr/>
          </p:nvSpPr>
          <p:spPr>
            <a:xfrm>
              <a:off x="981170" y="1401672"/>
              <a:ext cx="20085" cy="38228"/>
            </a:xfrm>
            <a:custGeom>
              <a:avLst/>
              <a:gdLst/>
              <a:ahLst/>
              <a:cxnLst/>
              <a:rect l="0" t="0" r="0" b="0"/>
              <a:pathLst>
                <a:path w="20085" h="38228">
                  <a:moveTo>
                    <a:pt x="12743" y="0"/>
                  </a:moveTo>
                  <a:lnTo>
                    <a:pt x="19507" y="20293"/>
                  </a:lnTo>
                  <a:lnTo>
                    <a:pt x="20084" y="26271"/>
                  </a:lnTo>
                  <a:lnTo>
                    <a:pt x="19053" y="30257"/>
                  </a:lnTo>
                  <a:lnTo>
                    <a:pt x="16949" y="32913"/>
                  </a:lnTo>
                  <a:lnTo>
                    <a:pt x="10837" y="35866"/>
                  </a:lnTo>
                  <a:lnTo>
                    <a:pt x="0" y="38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1350702" y="1388929"/>
              <a:ext cx="38228" cy="12744"/>
            </a:xfrm>
            <a:custGeom>
              <a:avLst/>
              <a:gdLst/>
              <a:ahLst/>
              <a:cxnLst/>
              <a:rect l="0" t="0" r="0" b="0"/>
              <a:pathLst>
                <a:path w="38228" h="12744">
                  <a:moveTo>
                    <a:pt x="0" y="0"/>
                  </a:moveTo>
                  <a:lnTo>
                    <a:pt x="38227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1873143" y="1388929"/>
              <a:ext cx="38229" cy="1"/>
            </a:xfrm>
            <a:custGeom>
              <a:avLst/>
              <a:gdLst/>
              <a:ahLst/>
              <a:cxnLst/>
              <a:rect l="0" t="0" r="0" b="0"/>
              <a:pathLst>
                <a:path w="38229" h="1">
                  <a:moveTo>
                    <a:pt x="0" y="0"/>
                  </a:moveTo>
                  <a:lnTo>
                    <a:pt x="38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2395585" y="1388929"/>
              <a:ext cx="12743" cy="1"/>
            </a:xfrm>
            <a:custGeom>
              <a:avLst/>
              <a:gdLst/>
              <a:ahLst/>
              <a:cxnLst/>
              <a:rect l="0" t="0" r="0" b="0"/>
              <a:pathLst>
                <a:path w="12743" h="1">
                  <a:moveTo>
                    <a:pt x="0" y="0"/>
                  </a:moveTo>
                  <a:lnTo>
                    <a:pt x="12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790601" y="1337959"/>
              <a:ext cx="36392" cy="28681"/>
            </a:xfrm>
            <a:custGeom>
              <a:avLst/>
              <a:gdLst/>
              <a:ahLst/>
              <a:cxnLst/>
              <a:rect l="0" t="0" r="0" b="0"/>
              <a:pathLst>
                <a:path w="36392" h="28681">
                  <a:moveTo>
                    <a:pt x="0" y="0"/>
                  </a:moveTo>
                  <a:lnTo>
                    <a:pt x="13529" y="13529"/>
                  </a:lnTo>
                  <a:lnTo>
                    <a:pt x="20346" y="14683"/>
                  </a:lnTo>
                  <a:lnTo>
                    <a:pt x="27723" y="12620"/>
                  </a:lnTo>
                  <a:lnTo>
                    <a:pt x="35472" y="8414"/>
                  </a:lnTo>
                  <a:lnTo>
                    <a:pt x="36391" y="7025"/>
                  </a:lnTo>
                  <a:lnTo>
                    <a:pt x="26085" y="9258"/>
                  </a:lnTo>
                  <a:lnTo>
                    <a:pt x="3167" y="25239"/>
                  </a:lnTo>
                  <a:lnTo>
                    <a:pt x="2112" y="28153"/>
                  </a:lnTo>
                  <a:lnTo>
                    <a:pt x="5655" y="28680"/>
                  </a:lnTo>
                  <a:lnTo>
                    <a:pt x="12265" y="27615"/>
                  </a:lnTo>
                  <a:lnTo>
                    <a:pt x="15256" y="25489"/>
                  </a:lnTo>
                  <a:lnTo>
                    <a:pt x="15834" y="22656"/>
                  </a:lnTo>
                  <a:lnTo>
                    <a:pt x="12743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2" name="21 Serbest Form"/>
          <p:cNvSpPr/>
          <p:nvPr/>
        </p:nvSpPr>
        <p:spPr>
          <a:xfrm>
            <a:off x="6231070" y="2955739"/>
            <a:ext cx="433245" cy="318557"/>
          </a:xfrm>
          <a:custGeom>
            <a:avLst/>
            <a:gdLst/>
            <a:ahLst/>
            <a:cxnLst/>
            <a:rect l="0" t="0" r="0" b="0"/>
            <a:pathLst>
              <a:path w="433245" h="318557">
                <a:moveTo>
                  <a:pt x="0" y="127939"/>
                </a:moveTo>
                <a:lnTo>
                  <a:pt x="31498" y="188400"/>
                </a:lnTo>
                <a:lnTo>
                  <a:pt x="53642" y="236929"/>
                </a:lnTo>
                <a:lnTo>
                  <a:pt x="98692" y="298917"/>
                </a:lnTo>
                <a:lnTo>
                  <a:pt x="108270" y="309884"/>
                </a:lnTo>
                <a:lnTo>
                  <a:pt x="118902" y="315780"/>
                </a:lnTo>
                <a:lnTo>
                  <a:pt x="142042" y="318556"/>
                </a:lnTo>
                <a:lnTo>
                  <a:pt x="166486" y="307518"/>
                </a:lnTo>
                <a:lnTo>
                  <a:pt x="216787" y="265824"/>
                </a:lnTo>
                <a:lnTo>
                  <a:pt x="257451" y="209344"/>
                </a:lnTo>
                <a:lnTo>
                  <a:pt x="292751" y="160432"/>
                </a:lnTo>
                <a:lnTo>
                  <a:pt x="326992" y="103839"/>
                </a:lnTo>
                <a:lnTo>
                  <a:pt x="369523" y="49010"/>
                </a:lnTo>
                <a:lnTo>
                  <a:pt x="403510" y="6791"/>
                </a:lnTo>
                <a:lnTo>
                  <a:pt x="410589" y="1867"/>
                </a:lnTo>
                <a:lnTo>
                  <a:pt x="416725" y="0"/>
                </a:lnTo>
                <a:lnTo>
                  <a:pt x="433244" y="51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Serbest Form"/>
          <p:cNvSpPr/>
          <p:nvPr/>
        </p:nvSpPr>
        <p:spPr>
          <a:xfrm>
            <a:off x="5080971" y="4938475"/>
            <a:ext cx="407336" cy="454239"/>
          </a:xfrm>
          <a:custGeom>
            <a:avLst/>
            <a:gdLst/>
            <a:ahLst/>
            <a:cxnLst/>
            <a:rect l="0" t="0" r="0" b="0"/>
            <a:pathLst>
              <a:path w="407336" h="454239">
                <a:moveTo>
                  <a:pt x="194413" y="43832"/>
                </a:moveTo>
                <a:lnTo>
                  <a:pt x="180884" y="23539"/>
                </a:lnTo>
                <a:lnTo>
                  <a:pt x="171235" y="18977"/>
                </a:lnTo>
                <a:lnTo>
                  <a:pt x="145413" y="17683"/>
                </a:lnTo>
                <a:lnTo>
                  <a:pt x="105799" y="24915"/>
                </a:lnTo>
                <a:lnTo>
                  <a:pt x="55777" y="50216"/>
                </a:lnTo>
                <a:lnTo>
                  <a:pt x="35577" y="66019"/>
                </a:lnTo>
                <a:lnTo>
                  <a:pt x="15049" y="97600"/>
                </a:lnTo>
                <a:lnTo>
                  <a:pt x="0" y="133859"/>
                </a:lnTo>
                <a:lnTo>
                  <a:pt x="103" y="185032"/>
                </a:lnTo>
                <a:lnTo>
                  <a:pt x="9100" y="245029"/>
                </a:lnTo>
                <a:lnTo>
                  <a:pt x="24825" y="308377"/>
                </a:lnTo>
                <a:lnTo>
                  <a:pt x="45340" y="361792"/>
                </a:lnTo>
                <a:lnTo>
                  <a:pt x="76241" y="406480"/>
                </a:lnTo>
                <a:lnTo>
                  <a:pt x="128543" y="441160"/>
                </a:lnTo>
                <a:lnTo>
                  <a:pt x="155227" y="453090"/>
                </a:lnTo>
                <a:lnTo>
                  <a:pt x="207658" y="454238"/>
                </a:lnTo>
                <a:lnTo>
                  <a:pt x="254499" y="438846"/>
                </a:lnTo>
                <a:lnTo>
                  <a:pt x="288514" y="409588"/>
                </a:lnTo>
                <a:lnTo>
                  <a:pt x="326792" y="358817"/>
                </a:lnTo>
                <a:lnTo>
                  <a:pt x="360117" y="306431"/>
                </a:lnTo>
                <a:lnTo>
                  <a:pt x="393689" y="249243"/>
                </a:lnTo>
                <a:lnTo>
                  <a:pt x="403326" y="220076"/>
                </a:lnTo>
                <a:lnTo>
                  <a:pt x="407335" y="166687"/>
                </a:lnTo>
                <a:lnTo>
                  <a:pt x="396723" y="109159"/>
                </a:lnTo>
                <a:lnTo>
                  <a:pt x="392999" y="95878"/>
                </a:lnTo>
                <a:lnTo>
                  <a:pt x="377534" y="73571"/>
                </a:lnTo>
                <a:lnTo>
                  <a:pt x="356503" y="55634"/>
                </a:lnTo>
                <a:lnTo>
                  <a:pt x="295884" y="27837"/>
                </a:lnTo>
                <a:lnTo>
                  <a:pt x="232579" y="5736"/>
                </a:lnTo>
                <a:lnTo>
                  <a:pt x="207128" y="0"/>
                </a:lnTo>
                <a:lnTo>
                  <a:pt x="156180" y="7854"/>
                </a:lnTo>
                <a:lnTo>
                  <a:pt x="143439" y="11351"/>
                </a:lnTo>
                <a:lnTo>
                  <a:pt x="133530" y="17931"/>
                </a:lnTo>
                <a:lnTo>
                  <a:pt x="118744" y="36568"/>
                </a:lnTo>
                <a:lnTo>
                  <a:pt x="92473" y="948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Özel</PresentationFormat>
  <Paragraphs>0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Arial</vt:lpstr>
      <vt:lpstr>Calibri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MAT_RAG</dc:creator>
  <cp:lastModifiedBy>MAT_RAG</cp:lastModifiedBy>
  <cp:revision>1</cp:revision>
  <dcterms:created xsi:type="dcterms:W3CDTF">2012-12-31T10:13:37Z</dcterms:created>
  <dcterms:modified xsi:type="dcterms:W3CDTF">2012-12-31T10:13:50Z</dcterms:modified>
</cp:coreProperties>
</file>