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160000" cy="7620000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1997A-50EE-4FCF-A5B1-04E616BB5610}" type="datetimeFigureOut">
              <a:rPr lang="tr-TR" smtClean="0"/>
              <a:t>03.01.2013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FA3B1-0B6E-429A-A8D6-FF22FA0F90F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0" y="114300"/>
            <a:ext cx="7811876" cy="47906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1047977" y="96071"/>
            <a:ext cx="646646" cy="631247"/>
          </a:xfrm>
          <a:custGeom>
            <a:avLst/>
            <a:gdLst/>
            <a:ahLst/>
            <a:cxnLst/>
            <a:rect l="0" t="0" r="0" b="0"/>
            <a:pathLst>
              <a:path w="646646" h="631247">
                <a:moveTo>
                  <a:pt x="35133" y="604765"/>
                </a:moveTo>
                <a:lnTo>
                  <a:pt x="80439" y="616091"/>
                </a:lnTo>
                <a:lnTo>
                  <a:pt x="116307" y="625058"/>
                </a:lnTo>
                <a:lnTo>
                  <a:pt x="171262" y="631246"/>
                </a:lnTo>
                <a:lnTo>
                  <a:pt x="230265" y="626769"/>
                </a:lnTo>
                <a:lnTo>
                  <a:pt x="288255" y="612572"/>
                </a:lnTo>
                <a:lnTo>
                  <a:pt x="340611" y="596134"/>
                </a:lnTo>
                <a:lnTo>
                  <a:pt x="391855" y="579253"/>
                </a:lnTo>
                <a:lnTo>
                  <a:pt x="454210" y="556623"/>
                </a:lnTo>
                <a:lnTo>
                  <a:pt x="508374" y="525833"/>
                </a:lnTo>
                <a:lnTo>
                  <a:pt x="545356" y="511844"/>
                </a:lnTo>
                <a:lnTo>
                  <a:pt x="562999" y="495507"/>
                </a:lnTo>
                <a:lnTo>
                  <a:pt x="592007" y="438149"/>
                </a:lnTo>
                <a:lnTo>
                  <a:pt x="630400" y="382038"/>
                </a:lnTo>
                <a:lnTo>
                  <a:pt x="639495" y="356169"/>
                </a:lnTo>
                <a:lnTo>
                  <a:pt x="645334" y="293416"/>
                </a:lnTo>
                <a:lnTo>
                  <a:pt x="646346" y="243348"/>
                </a:lnTo>
                <a:lnTo>
                  <a:pt x="646645" y="192645"/>
                </a:lnTo>
                <a:lnTo>
                  <a:pt x="639164" y="166279"/>
                </a:lnTo>
                <a:lnTo>
                  <a:pt x="611289" y="126280"/>
                </a:lnTo>
                <a:lnTo>
                  <a:pt x="550719" y="84929"/>
                </a:lnTo>
                <a:lnTo>
                  <a:pt x="498253" y="35457"/>
                </a:lnTo>
                <a:lnTo>
                  <a:pt x="473632" y="26098"/>
                </a:lnTo>
                <a:lnTo>
                  <a:pt x="411681" y="13325"/>
                </a:lnTo>
                <a:lnTo>
                  <a:pt x="353665" y="0"/>
                </a:lnTo>
                <a:lnTo>
                  <a:pt x="292913" y="8065"/>
                </a:lnTo>
                <a:lnTo>
                  <a:pt x="239591" y="23292"/>
                </a:lnTo>
                <a:lnTo>
                  <a:pt x="189573" y="41350"/>
                </a:lnTo>
                <a:lnTo>
                  <a:pt x="133332" y="87075"/>
                </a:lnTo>
                <a:lnTo>
                  <a:pt x="83316" y="139001"/>
                </a:lnTo>
                <a:lnTo>
                  <a:pt x="57122" y="197757"/>
                </a:lnTo>
                <a:lnTo>
                  <a:pt x="35232" y="260817"/>
                </a:lnTo>
                <a:lnTo>
                  <a:pt x="18162" y="311707"/>
                </a:lnTo>
                <a:lnTo>
                  <a:pt x="2573" y="364077"/>
                </a:lnTo>
                <a:lnTo>
                  <a:pt x="0" y="409643"/>
                </a:lnTo>
                <a:lnTo>
                  <a:pt x="11098" y="467586"/>
                </a:lnTo>
                <a:lnTo>
                  <a:pt x="26924" y="526383"/>
                </a:lnTo>
                <a:lnTo>
                  <a:pt x="53857" y="577483"/>
                </a:lnTo>
                <a:lnTo>
                  <a:pt x="86103" y="61750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5" name="24 Grup"/>
          <p:cNvGrpSpPr/>
          <p:nvPr/>
        </p:nvGrpSpPr>
        <p:grpSpPr>
          <a:xfrm>
            <a:off x="5274786" y="1987826"/>
            <a:ext cx="3369167" cy="675352"/>
            <a:chOff x="5274786" y="1987826"/>
            <a:chExt cx="3369167" cy="675352"/>
          </a:xfrm>
        </p:grpSpPr>
        <p:sp>
          <p:nvSpPr>
            <p:cNvPr id="5" name="4 Serbest Form"/>
            <p:cNvSpPr/>
            <p:nvPr/>
          </p:nvSpPr>
          <p:spPr>
            <a:xfrm>
              <a:off x="5274786" y="2115250"/>
              <a:ext cx="131376" cy="417207"/>
            </a:xfrm>
            <a:custGeom>
              <a:avLst/>
              <a:gdLst/>
              <a:ahLst/>
              <a:cxnLst/>
              <a:rect l="0" t="0" r="0" b="0"/>
              <a:pathLst>
                <a:path w="131376" h="417207">
                  <a:moveTo>
                    <a:pt x="89795" y="0"/>
                  </a:moveTo>
                  <a:lnTo>
                    <a:pt x="31816" y="47894"/>
                  </a:lnTo>
                  <a:lnTo>
                    <a:pt x="13057" y="68009"/>
                  </a:lnTo>
                  <a:lnTo>
                    <a:pt x="0" y="91107"/>
                  </a:lnTo>
                  <a:lnTo>
                    <a:pt x="199" y="100381"/>
                  </a:lnTo>
                  <a:lnTo>
                    <a:pt x="4580" y="107980"/>
                  </a:lnTo>
                  <a:lnTo>
                    <a:pt x="45013" y="143795"/>
                  </a:lnTo>
                  <a:lnTo>
                    <a:pt x="96588" y="176023"/>
                  </a:lnTo>
                  <a:lnTo>
                    <a:pt x="116507" y="206953"/>
                  </a:lnTo>
                  <a:lnTo>
                    <a:pt x="131375" y="243018"/>
                  </a:lnTo>
                  <a:lnTo>
                    <a:pt x="131219" y="294133"/>
                  </a:lnTo>
                  <a:lnTo>
                    <a:pt x="117065" y="354481"/>
                  </a:lnTo>
                  <a:lnTo>
                    <a:pt x="94886" y="392917"/>
                  </a:lnTo>
                  <a:lnTo>
                    <a:pt x="73652" y="413434"/>
                  </a:lnTo>
                  <a:lnTo>
                    <a:pt x="63459" y="417206"/>
                  </a:lnTo>
                  <a:lnTo>
                    <a:pt x="53832" y="416889"/>
                  </a:lnTo>
                  <a:lnTo>
                    <a:pt x="13341" y="407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5313612" y="2152481"/>
              <a:ext cx="191138" cy="26483"/>
            </a:xfrm>
            <a:custGeom>
              <a:avLst/>
              <a:gdLst/>
              <a:ahLst/>
              <a:cxnLst/>
              <a:rect l="0" t="0" r="0" b="0"/>
              <a:pathLst>
                <a:path w="191138" h="26483">
                  <a:moveTo>
                    <a:pt x="0" y="26482"/>
                  </a:moveTo>
                  <a:lnTo>
                    <a:pt x="60408" y="15155"/>
                  </a:lnTo>
                  <a:lnTo>
                    <a:pt x="108232" y="6188"/>
                  </a:lnTo>
                  <a:lnTo>
                    <a:pt x="157593" y="0"/>
                  </a:lnTo>
                  <a:lnTo>
                    <a:pt x="191137" y="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5614135" y="1987826"/>
              <a:ext cx="145464" cy="204482"/>
            </a:xfrm>
            <a:custGeom>
              <a:avLst/>
              <a:gdLst/>
              <a:ahLst/>
              <a:cxnLst/>
              <a:rect l="0" t="0" r="0" b="0"/>
              <a:pathLst>
                <a:path w="145464" h="204482">
                  <a:moveTo>
                    <a:pt x="30781" y="0"/>
                  </a:moveTo>
                  <a:lnTo>
                    <a:pt x="15679" y="41531"/>
                  </a:lnTo>
                  <a:lnTo>
                    <a:pt x="0" y="100576"/>
                  </a:lnTo>
                  <a:lnTo>
                    <a:pt x="7190" y="140977"/>
                  </a:lnTo>
                  <a:lnTo>
                    <a:pt x="15053" y="152033"/>
                  </a:lnTo>
                  <a:lnTo>
                    <a:pt x="24543" y="157989"/>
                  </a:lnTo>
                  <a:lnTo>
                    <a:pt x="35117" y="160543"/>
                  </a:lnTo>
                  <a:lnTo>
                    <a:pt x="44999" y="159414"/>
                  </a:lnTo>
                  <a:lnTo>
                    <a:pt x="63529" y="150609"/>
                  </a:lnTo>
                  <a:lnTo>
                    <a:pt x="77428" y="133481"/>
                  </a:lnTo>
                  <a:lnTo>
                    <a:pt x="83116" y="122967"/>
                  </a:lnTo>
                  <a:lnTo>
                    <a:pt x="86909" y="121621"/>
                  </a:lnTo>
                  <a:lnTo>
                    <a:pt x="89437" y="126387"/>
                  </a:lnTo>
                  <a:lnTo>
                    <a:pt x="100259" y="167964"/>
                  </a:lnTo>
                  <a:lnTo>
                    <a:pt x="118698" y="197800"/>
                  </a:lnTo>
                  <a:lnTo>
                    <a:pt x="124788" y="202658"/>
                  </a:lnTo>
                  <a:lnTo>
                    <a:pt x="130264" y="204481"/>
                  </a:lnTo>
                  <a:lnTo>
                    <a:pt x="145463" y="203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5787128" y="2025752"/>
              <a:ext cx="103771" cy="115748"/>
            </a:xfrm>
            <a:custGeom>
              <a:avLst/>
              <a:gdLst/>
              <a:ahLst/>
              <a:cxnLst/>
              <a:rect l="0" t="0" r="0" b="0"/>
              <a:pathLst>
                <a:path w="103771" h="115748">
                  <a:moveTo>
                    <a:pt x="23440" y="25786"/>
                  </a:moveTo>
                  <a:lnTo>
                    <a:pt x="3146" y="52844"/>
                  </a:lnTo>
                  <a:lnTo>
                    <a:pt x="0" y="63646"/>
                  </a:lnTo>
                  <a:lnTo>
                    <a:pt x="734" y="73680"/>
                  </a:lnTo>
                  <a:lnTo>
                    <a:pt x="9101" y="92379"/>
                  </a:lnTo>
                  <a:lnTo>
                    <a:pt x="22258" y="110128"/>
                  </a:lnTo>
                  <a:lnTo>
                    <a:pt x="31147" y="114578"/>
                  </a:lnTo>
                  <a:lnTo>
                    <a:pt x="52350" y="115747"/>
                  </a:lnTo>
                  <a:lnTo>
                    <a:pt x="72157" y="107772"/>
                  </a:lnTo>
                  <a:lnTo>
                    <a:pt x="81403" y="101681"/>
                  </a:lnTo>
                  <a:lnTo>
                    <a:pt x="95452" y="83586"/>
                  </a:lnTo>
                  <a:lnTo>
                    <a:pt x="101180" y="72814"/>
                  </a:lnTo>
                  <a:lnTo>
                    <a:pt x="103770" y="49519"/>
                  </a:lnTo>
                  <a:lnTo>
                    <a:pt x="98785" y="26423"/>
                  </a:lnTo>
                  <a:lnTo>
                    <a:pt x="87131" y="6720"/>
                  </a:lnTo>
                  <a:lnTo>
                    <a:pt x="77227" y="1748"/>
                  </a:lnTo>
                  <a:lnTo>
                    <a:pt x="51121" y="0"/>
                  </a:lnTo>
                  <a:lnTo>
                    <a:pt x="40478" y="4348"/>
                  </a:lnTo>
                  <a:lnTo>
                    <a:pt x="24877" y="20506"/>
                  </a:lnTo>
                  <a:lnTo>
                    <a:pt x="16999" y="41845"/>
                  </a:lnTo>
                  <a:lnTo>
                    <a:pt x="10697" y="76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5950735" y="2331872"/>
              <a:ext cx="165653" cy="1"/>
            </a:xfrm>
            <a:custGeom>
              <a:avLst/>
              <a:gdLst/>
              <a:ahLst/>
              <a:cxnLst/>
              <a:rect l="0" t="0" r="0" b="0"/>
              <a:pathLst>
                <a:path w="165653" h="1">
                  <a:moveTo>
                    <a:pt x="0" y="0"/>
                  </a:moveTo>
                  <a:lnTo>
                    <a:pt x="49082" y="0"/>
                  </a:lnTo>
                  <a:lnTo>
                    <a:pt x="87939" y="0"/>
                  </a:lnTo>
                  <a:lnTo>
                    <a:pt x="131113" y="0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5937993" y="2446555"/>
              <a:ext cx="178395" cy="1"/>
            </a:xfrm>
            <a:custGeom>
              <a:avLst/>
              <a:gdLst/>
              <a:ahLst/>
              <a:cxnLst/>
              <a:rect l="0" t="0" r="0" b="0"/>
              <a:pathLst>
                <a:path w="178395" h="1">
                  <a:moveTo>
                    <a:pt x="0" y="0"/>
                  </a:moveTo>
                  <a:lnTo>
                    <a:pt x="53697" y="0"/>
                  </a:lnTo>
                  <a:lnTo>
                    <a:pt x="102208" y="0"/>
                  </a:lnTo>
                  <a:lnTo>
                    <a:pt x="137926" y="0"/>
                  </a:lnTo>
                  <a:lnTo>
                    <a:pt x="178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6449352" y="2229933"/>
              <a:ext cx="78931" cy="282782"/>
            </a:xfrm>
            <a:custGeom>
              <a:avLst/>
              <a:gdLst/>
              <a:ahLst/>
              <a:cxnLst/>
              <a:rect l="0" t="0" r="0" b="0"/>
              <a:pathLst>
                <a:path w="78931" h="282782">
                  <a:moveTo>
                    <a:pt x="36567" y="0"/>
                  </a:moveTo>
                  <a:lnTo>
                    <a:pt x="9509" y="40587"/>
                  </a:lnTo>
                  <a:lnTo>
                    <a:pt x="0" y="75615"/>
                  </a:lnTo>
                  <a:lnTo>
                    <a:pt x="1909" y="107230"/>
                  </a:lnTo>
                  <a:lnTo>
                    <a:pt x="12197" y="130720"/>
                  </a:lnTo>
                  <a:lnTo>
                    <a:pt x="58276" y="186433"/>
                  </a:lnTo>
                  <a:lnTo>
                    <a:pt x="76665" y="219003"/>
                  </a:lnTo>
                  <a:lnTo>
                    <a:pt x="78930" y="243165"/>
                  </a:lnTo>
                  <a:lnTo>
                    <a:pt x="77551" y="255555"/>
                  </a:lnTo>
                  <a:lnTo>
                    <a:pt x="72385" y="265230"/>
                  </a:lnTo>
                  <a:lnTo>
                    <a:pt x="55318" y="279757"/>
                  </a:lnTo>
                  <a:lnTo>
                    <a:pt x="46236" y="282781"/>
                  </a:lnTo>
                  <a:lnTo>
                    <a:pt x="11082" y="28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6447692" y="2229933"/>
              <a:ext cx="140168" cy="50971"/>
            </a:xfrm>
            <a:custGeom>
              <a:avLst/>
              <a:gdLst/>
              <a:ahLst/>
              <a:cxnLst/>
              <a:rect l="0" t="0" r="0" b="0"/>
              <a:pathLst>
                <a:path w="140168" h="50971">
                  <a:moveTo>
                    <a:pt x="0" y="50970"/>
                  </a:moveTo>
                  <a:lnTo>
                    <a:pt x="41531" y="39643"/>
                  </a:lnTo>
                  <a:lnTo>
                    <a:pt x="96328" y="23282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6651571" y="2120127"/>
              <a:ext cx="165654" cy="150623"/>
            </a:xfrm>
            <a:custGeom>
              <a:avLst/>
              <a:gdLst/>
              <a:ahLst/>
              <a:cxnLst/>
              <a:rect l="0" t="0" r="0" b="0"/>
              <a:pathLst>
                <a:path w="165654" h="150623">
                  <a:moveTo>
                    <a:pt x="0" y="20608"/>
                  </a:moveTo>
                  <a:lnTo>
                    <a:pt x="20293" y="315"/>
                  </a:lnTo>
                  <a:lnTo>
                    <a:pt x="33351" y="0"/>
                  </a:lnTo>
                  <a:lnTo>
                    <a:pt x="66737" y="14753"/>
                  </a:lnTo>
                  <a:lnTo>
                    <a:pt x="77055" y="26615"/>
                  </a:lnTo>
                  <a:lnTo>
                    <a:pt x="82519" y="40187"/>
                  </a:lnTo>
                  <a:lnTo>
                    <a:pt x="84745" y="54898"/>
                  </a:lnTo>
                  <a:lnTo>
                    <a:pt x="79667" y="78795"/>
                  </a:lnTo>
                  <a:lnTo>
                    <a:pt x="74349" y="89132"/>
                  </a:lnTo>
                  <a:lnTo>
                    <a:pt x="72215" y="111944"/>
                  </a:lnTo>
                  <a:lnTo>
                    <a:pt x="73628" y="123974"/>
                  </a:lnTo>
                  <a:lnTo>
                    <a:pt x="78818" y="133409"/>
                  </a:lnTo>
                  <a:lnTo>
                    <a:pt x="95911" y="147669"/>
                  </a:lnTo>
                  <a:lnTo>
                    <a:pt x="106416" y="150622"/>
                  </a:lnTo>
                  <a:lnTo>
                    <a:pt x="129415" y="150128"/>
                  </a:lnTo>
                  <a:lnTo>
                    <a:pt x="146243" y="145188"/>
                  </a:lnTo>
                  <a:lnTo>
                    <a:pt x="165653" y="135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6313720" y="2102508"/>
              <a:ext cx="172200" cy="560670"/>
            </a:xfrm>
            <a:custGeom>
              <a:avLst/>
              <a:gdLst/>
              <a:ahLst/>
              <a:cxnLst/>
              <a:rect l="0" t="0" r="0" b="0"/>
              <a:pathLst>
                <a:path w="172200" h="560670">
                  <a:moveTo>
                    <a:pt x="95744" y="0"/>
                  </a:moveTo>
                  <a:lnTo>
                    <a:pt x="69316" y="49082"/>
                  </a:lnTo>
                  <a:lnTo>
                    <a:pt x="48393" y="87939"/>
                  </a:lnTo>
                  <a:lnTo>
                    <a:pt x="21370" y="142439"/>
                  </a:lnTo>
                  <a:lnTo>
                    <a:pt x="1972" y="200777"/>
                  </a:lnTo>
                  <a:lnTo>
                    <a:pt x="0" y="257706"/>
                  </a:lnTo>
                  <a:lnTo>
                    <a:pt x="8382" y="315633"/>
                  </a:lnTo>
                  <a:lnTo>
                    <a:pt x="19833" y="368664"/>
                  </a:lnTo>
                  <a:lnTo>
                    <a:pt x="35969" y="416469"/>
                  </a:lnTo>
                  <a:lnTo>
                    <a:pt x="66790" y="470675"/>
                  </a:lnTo>
                  <a:lnTo>
                    <a:pt x="117050" y="530121"/>
                  </a:lnTo>
                  <a:lnTo>
                    <a:pt x="172199" y="560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6906421" y="2051538"/>
              <a:ext cx="88420" cy="471472"/>
            </a:xfrm>
            <a:custGeom>
              <a:avLst/>
              <a:gdLst/>
              <a:ahLst/>
              <a:cxnLst/>
              <a:rect l="0" t="0" r="0" b="0"/>
              <a:pathLst>
                <a:path w="88420" h="471472">
                  <a:moveTo>
                    <a:pt x="25485" y="0"/>
                  </a:moveTo>
                  <a:lnTo>
                    <a:pt x="44363" y="37755"/>
                  </a:lnTo>
                  <a:lnTo>
                    <a:pt x="69271" y="94651"/>
                  </a:lnTo>
                  <a:lnTo>
                    <a:pt x="80340" y="143535"/>
                  </a:lnTo>
                  <a:lnTo>
                    <a:pt x="86573" y="204091"/>
                  </a:lnTo>
                  <a:lnTo>
                    <a:pt x="88419" y="257901"/>
                  </a:lnTo>
                  <a:lnTo>
                    <a:pt x="82202" y="309713"/>
                  </a:lnTo>
                  <a:lnTo>
                    <a:pt x="71394" y="360932"/>
                  </a:lnTo>
                  <a:lnTo>
                    <a:pt x="44884" y="418803"/>
                  </a:lnTo>
                  <a:lnTo>
                    <a:pt x="22108" y="453978"/>
                  </a:lnTo>
                  <a:lnTo>
                    <a:pt x="0" y="471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7097558" y="2013311"/>
              <a:ext cx="127426" cy="188116"/>
            </a:xfrm>
            <a:custGeom>
              <a:avLst/>
              <a:gdLst/>
              <a:ahLst/>
              <a:cxnLst/>
              <a:rect l="0" t="0" r="0" b="0"/>
              <a:pathLst>
                <a:path w="127426" h="188116">
                  <a:moveTo>
                    <a:pt x="0" y="0"/>
                  </a:moveTo>
                  <a:lnTo>
                    <a:pt x="60881" y="6764"/>
                  </a:lnTo>
                  <a:lnTo>
                    <a:pt x="77398" y="15836"/>
                  </a:lnTo>
                  <a:lnTo>
                    <a:pt x="86994" y="28963"/>
                  </a:lnTo>
                  <a:lnTo>
                    <a:pt x="91976" y="44793"/>
                  </a:lnTo>
                  <a:lnTo>
                    <a:pt x="92466" y="58179"/>
                  </a:lnTo>
                  <a:lnTo>
                    <a:pt x="72357" y="115911"/>
                  </a:lnTo>
                  <a:lnTo>
                    <a:pt x="71330" y="140713"/>
                  </a:lnTo>
                  <a:lnTo>
                    <a:pt x="77009" y="164479"/>
                  </a:lnTo>
                  <a:lnTo>
                    <a:pt x="88972" y="184480"/>
                  </a:lnTo>
                  <a:lnTo>
                    <a:pt x="96126" y="188115"/>
                  </a:lnTo>
                  <a:lnTo>
                    <a:pt x="103728" y="187706"/>
                  </a:lnTo>
                  <a:lnTo>
                    <a:pt x="127425" y="178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7275952" y="2061739"/>
              <a:ext cx="115466" cy="104490"/>
            </a:xfrm>
            <a:custGeom>
              <a:avLst/>
              <a:gdLst/>
              <a:ahLst/>
              <a:cxnLst/>
              <a:rect l="0" t="0" r="0" b="0"/>
              <a:pathLst>
                <a:path w="115466" h="104490">
                  <a:moveTo>
                    <a:pt x="0" y="2541"/>
                  </a:moveTo>
                  <a:lnTo>
                    <a:pt x="0" y="56658"/>
                  </a:lnTo>
                  <a:lnTo>
                    <a:pt x="4248" y="74015"/>
                  </a:lnTo>
                  <a:lnTo>
                    <a:pt x="11327" y="87002"/>
                  </a:lnTo>
                  <a:lnTo>
                    <a:pt x="20294" y="97076"/>
                  </a:lnTo>
                  <a:lnTo>
                    <a:pt x="30519" y="102376"/>
                  </a:lnTo>
                  <a:lnTo>
                    <a:pt x="53208" y="104489"/>
                  </a:lnTo>
                  <a:lnTo>
                    <a:pt x="73674" y="96934"/>
                  </a:lnTo>
                  <a:lnTo>
                    <a:pt x="92209" y="82721"/>
                  </a:lnTo>
                  <a:lnTo>
                    <a:pt x="109886" y="62246"/>
                  </a:lnTo>
                  <a:lnTo>
                    <a:pt x="114317" y="50839"/>
                  </a:lnTo>
                  <a:lnTo>
                    <a:pt x="115465" y="26839"/>
                  </a:lnTo>
                  <a:lnTo>
                    <a:pt x="110956" y="17324"/>
                  </a:lnTo>
                  <a:lnTo>
                    <a:pt x="94621" y="2976"/>
                  </a:lnTo>
                  <a:lnTo>
                    <a:pt x="84318" y="0"/>
                  </a:lnTo>
                  <a:lnTo>
                    <a:pt x="61545" y="468"/>
                  </a:lnTo>
                  <a:lnTo>
                    <a:pt x="41040" y="9171"/>
                  </a:lnTo>
                  <a:lnTo>
                    <a:pt x="0" y="40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403377" y="2345140"/>
              <a:ext cx="229366" cy="12218"/>
            </a:xfrm>
            <a:custGeom>
              <a:avLst/>
              <a:gdLst/>
              <a:ahLst/>
              <a:cxnLst/>
              <a:rect l="0" t="0" r="0" b="0"/>
              <a:pathLst>
                <a:path w="229366" h="12218">
                  <a:moveTo>
                    <a:pt x="0" y="12217"/>
                  </a:moveTo>
                  <a:lnTo>
                    <a:pt x="61039" y="3460"/>
                  </a:lnTo>
                  <a:lnTo>
                    <a:pt x="106415" y="1246"/>
                  </a:lnTo>
                  <a:lnTo>
                    <a:pt x="166191" y="0"/>
                  </a:lnTo>
                  <a:lnTo>
                    <a:pt x="229365" y="12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7454348" y="2421070"/>
              <a:ext cx="229365" cy="12743"/>
            </a:xfrm>
            <a:custGeom>
              <a:avLst/>
              <a:gdLst/>
              <a:ahLst/>
              <a:cxnLst/>
              <a:rect l="0" t="0" r="0" b="0"/>
              <a:pathLst>
                <a:path w="229365" h="12743">
                  <a:moveTo>
                    <a:pt x="0" y="12742"/>
                  </a:moveTo>
                  <a:lnTo>
                    <a:pt x="41530" y="8967"/>
                  </a:lnTo>
                  <a:lnTo>
                    <a:pt x="100576" y="5401"/>
                  </a:lnTo>
                  <a:lnTo>
                    <a:pt x="159112" y="9938"/>
                  </a:lnTo>
                  <a:lnTo>
                    <a:pt x="206031" y="10495"/>
                  </a:lnTo>
                  <a:lnTo>
                    <a:pt x="213809" y="8413"/>
                  </a:lnTo>
                  <a:lnTo>
                    <a:pt x="229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7879858" y="2204435"/>
              <a:ext cx="198872" cy="341647"/>
            </a:xfrm>
            <a:custGeom>
              <a:avLst/>
              <a:gdLst/>
              <a:ahLst/>
              <a:cxnLst/>
              <a:rect l="0" t="0" r="0" b="0"/>
              <a:pathLst>
                <a:path w="198872" h="341647">
                  <a:moveTo>
                    <a:pt x="7734" y="101952"/>
                  </a:moveTo>
                  <a:lnTo>
                    <a:pt x="34792" y="47836"/>
                  </a:lnTo>
                  <a:lnTo>
                    <a:pt x="63178" y="17492"/>
                  </a:lnTo>
                  <a:lnTo>
                    <a:pt x="78677" y="7418"/>
                  </a:lnTo>
                  <a:lnTo>
                    <a:pt x="107223" y="0"/>
                  </a:lnTo>
                  <a:lnTo>
                    <a:pt x="120783" y="4"/>
                  </a:lnTo>
                  <a:lnTo>
                    <a:pt x="132653" y="4255"/>
                  </a:lnTo>
                  <a:lnTo>
                    <a:pt x="153395" y="20304"/>
                  </a:lnTo>
                  <a:lnTo>
                    <a:pt x="158642" y="30530"/>
                  </a:lnTo>
                  <a:lnTo>
                    <a:pt x="160698" y="53219"/>
                  </a:lnTo>
                  <a:lnTo>
                    <a:pt x="141724" y="111151"/>
                  </a:lnTo>
                  <a:lnTo>
                    <a:pt x="119098" y="164965"/>
                  </a:lnTo>
                  <a:lnTo>
                    <a:pt x="79505" y="227869"/>
                  </a:lnTo>
                  <a:lnTo>
                    <a:pt x="27516" y="284089"/>
                  </a:lnTo>
                  <a:lnTo>
                    <a:pt x="5199" y="301360"/>
                  </a:lnTo>
                  <a:lnTo>
                    <a:pt x="381" y="309930"/>
                  </a:lnTo>
                  <a:lnTo>
                    <a:pt x="0" y="318475"/>
                  </a:lnTo>
                  <a:lnTo>
                    <a:pt x="2578" y="327003"/>
                  </a:lnTo>
                  <a:lnTo>
                    <a:pt x="9960" y="332689"/>
                  </a:lnTo>
                  <a:lnTo>
                    <a:pt x="33264" y="339006"/>
                  </a:lnTo>
                  <a:lnTo>
                    <a:pt x="94370" y="341646"/>
                  </a:lnTo>
                  <a:lnTo>
                    <a:pt x="157201" y="330001"/>
                  </a:lnTo>
                  <a:lnTo>
                    <a:pt x="198871" y="318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8129034" y="2306387"/>
              <a:ext cx="131323" cy="255118"/>
            </a:xfrm>
            <a:custGeom>
              <a:avLst/>
              <a:gdLst/>
              <a:ahLst/>
              <a:cxnLst/>
              <a:rect l="0" t="0" r="0" b="0"/>
              <a:pathLst>
                <a:path w="131323" h="255118">
                  <a:moveTo>
                    <a:pt x="26149" y="0"/>
                  </a:moveTo>
                  <a:lnTo>
                    <a:pt x="5856" y="20294"/>
                  </a:lnTo>
                  <a:lnTo>
                    <a:pt x="1293" y="30519"/>
                  </a:lnTo>
                  <a:lnTo>
                    <a:pt x="0" y="53208"/>
                  </a:lnTo>
                  <a:lnTo>
                    <a:pt x="7921" y="73674"/>
                  </a:lnTo>
                  <a:lnTo>
                    <a:pt x="13997" y="83096"/>
                  </a:lnTo>
                  <a:lnTo>
                    <a:pt x="32075" y="97341"/>
                  </a:lnTo>
                  <a:lnTo>
                    <a:pt x="93039" y="140883"/>
                  </a:lnTo>
                  <a:lnTo>
                    <a:pt x="113927" y="158891"/>
                  </a:lnTo>
                  <a:lnTo>
                    <a:pt x="127930" y="181053"/>
                  </a:lnTo>
                  <a:lnTo>
                    <a:pt x="131322" y="205062"/>
                  </a:lnTo>
                  <a:lnTo>
                    <a:pt x="130244" y="217410"/>
                  </a:lnTo>
                  <a:lnTo>
                    <a:pt x="117720" y="238682"/>
                  </a:lnTo>
                  <a:lnTo>
                    <a:pt x="108434" y="248319"/>
                  </a:lnTo>
                  <a:lnTo>
                    <a:pt x="97996" y="253327"/>
                  </a:lnTo>
                  <a:lnTo>
                    <a:pt x="75071" y="255117"/>
                  </a:lnTo>
                  <a:lnTo>
                    <a:pt x="67259" y="253612"/>
                  </a:lnTo>
                  <a:lnTo>
                    <a:pt x="62051" y="251193"/>
                  </a:lnTo>
                  <a:lnTo>
                    <a:pt x="51634" y="242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8142441" y="2242675"/>
              <a:ext cx="178396" cy="38229"/>
            </a:xfrm>
            <a:custGeom>
              <a:avLst/>
              <a:gdLst/>
              <a:ahLst/>
              <a:cxnLst/>
              <a:rect l="0" t="0" r="0" b="0"/>
              <a:pathLst>
                <a:path w="178396" h="38229">
                  <a:moveTo>
                    <a:pt x="0" y="38228"/>
                  </a:moveTo>
                  <a:lnTo>
                    <a:pt x="52857" y="26901"/>
                  </a:lnTo>
                  <a:lnTo>
                    <a:pt x="94704" y="17934"/>
                  </a:lnTo>
                  <a:lnTo>
                    <a:pt x="141199" y="7971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8371806" y="2050751"/>
              <a:ext cx="127425" cy="194091"/>
            </a:xfrm>
            <a:custGeom>
              <a:avLst/>
              <a:gdLst/>
              <a:ahLst/>
              <a:cxnLst/>
              <a:rect l="0" t="0" r="0" b="0"/>
              <a:pathLst>
                <a:path w="127425" h="194091">
                  <a:moveTo>
                    <a:pt x="0" y="13529"/>
                  </a:moveTo>
                  <a:lnTo>
                    <a:pt x="27058" y="0"/>
                  </a:lnTo>
                  <a:lnTo>
                    <a:pt x="37860" y="4510"/>
                  </a:lnTo>
                  <a:lnTo>
                    <a:pt x="57414" y="32174"/>
                  </a:lnTo>
                  <a:lnTo>
                    <a:pt x="64216" y="61459"/>
                  </a:lnTo>
                  <a:lnTo>
                    <a:pt x="64048" y="75215"/>
                  </a:lnTo>
                  <a:lnTo>
                    <a:pt x="56310" y="98050"/>
                  </a:lnTo>
                  <a:lnTo>
                    <a:pt x="35035" y="142547"/>
                  </a:lnTo>
                  <a:lnTo>
                    <a:pt x="34683" y="153343"/>
                  </a:lnTo>
                  <a:lnTo>
                    <a:pt x="41844" y="172889"/>
                  </a:lnTo>
                  <a:lnTo>
                    <a:pt x="58240" y="187240"/>
                  </a:lnTo>
                  <a:lnTo>
                    <a:pt x="68559" y="193049"/>
                  </a:lnTo>
                  <a:lnTo>
                    <a:pt x="79686" y="194090"/>
                  </a:lnTo>
                  <a:lnTo>
                    <a:pt x="103376" y="187695"/>
                  </a:lnTo>
                  <a:lnTo>
                    <a:pt x="116737" y="179190"/>
                  </a:lnTo>
                  <a:lnTo>
                    <a:pt x="127424" y="166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8499230" y="2053832"/>
              <a:ext cx="144723" cy="152102"/>
            </a:xfrm>
            <a:custGeom>
              <a:avLst/>
              <a:gdLst/>
              <a:ahLst/>
              <a:cxnLst/>
              <a:rect l="0" t="0" r="0" b="0"/>
              <a:pathLst>
                <a:path w="144723" h="152102">
                  <a:moveTo>
                    <a:pt x="38227" y="48676"/>
                  </a:moveTo>
                  <a:lnTo>
                    <a:pt x="17934" y="75734"/>
                  </a:lnTo>
                  <a:lnTo>
                    <a:pt x="11746" y="104120"/>
                  </a:lnTo>
                  <a:lnTo>
                    <a:pt x="12079" y="119619"/>
                  </a:lnTo>
                  <a:lnTo>
                    <a:pt x="16547" y="131367"/>
                  </a:lnTo>
                  <a:lnTo>
                    <a:pt x="32839" y="148196"/>
                  </a:lnTo>
                  <a:lnTo>
                    <a:pt x="43130" y="151834"/>
                  </a:lnTo>
                  <a:lnTo>
                    <a:pt x="65892" y="152101"/>
                  </a:lnTo>
                  <a:lnTo>
                    <a:pt x="102586" y="144291"/>
                  </a:lnTo>
                  <a:lnTo>
                    <a:pt x="112281" y="137904"/>
                  </a:lnTo>
                  <a:lnTo>
                    <a:pt x="126830" y="119481"/>
                  </a:lnTo>
                  <a:lnTo>
                    <a:pt x="142980" y="85229"/>
                  </a:lnTo>
                  <a:lnTo>
                    <a:pt x="144722" y="60674"/>
                  </a:lnTo>
                  <a:lnTo>
                    <a:pt x="134303" y="10301"/>
                  </a:lnTo>
                  <a:lnTo>
                    <a:pt x="126347" y="3271"/>
                  </a:lnTo>
                  <a:lnTo>
                    <a:pt x="115379" y="0"/>
                  </a:lnTo>
                  <a:lnTo>
                    <a:pt x="76662" y="2161"/>
                  </a:lnTo>
                  <a:lnTo>
                    <a:pt x="17018" y="19530"/>
                  </a:lnTo>
                  <a:lnTo>
                    <a:pt x="0" y="35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6" name="25 Serbest Form"/>
          <p:cNvSpPr/>
          <p:nvPr/>
        </p:nvSpPr>
        <p:spPr>
          <a:xfrm>
            <a:off x="1684590" y="77422"/>
            <a:ext cx="674204" cy="623415"/>
          </a:xfrm>
          <a:custGeom>
            <a:avLst/>
            <a:gdLst/>
            <a:ahLst/>
            <a:cxnLst/>
            <a:rect l="0" t="0" r="0" b="0"/>
            <a:pathLst>
              <a:path w="674204" h="623415">
                <a:moveTo>
                  <a:pt x="163068" y="585186"/>
                </a:moveTo>
                <a:lnTo>
                  <a:pt x="219702" y="592737"/>
                </a:lnTo>
                <a:lnTo>
                  <a:pt x="264536" y="598715"/>
                </a:lnTo>
                <a:lnTo>
                  <a:pt x="301505" y="601285"/>
                </a:lnTo>
                <a:lnTo>
                  <a:pt x="361459" y="600364"/>
                </a:lnTo>
                <a:lnTo>
                  <a:pt x="421483" y="585121"/>
                </a:lnTo>
                <a:lnTo>
                  <a:pt x="478402" y="563359"/>
                </a:lnTo>
                <a:lnTo>
                  <a:pt x="527368" y="525084"/>
                </a:lnTo>
                <a:lnTo>
                  <a:pt x="560722" y="481443"/>
                </a:lnTo>
                <a:lnTo>
                  <a:pt x="593811" y="419296"/>
                </a:lnTo>
                <a:lnTo>
                  <a:pt x="634770" y="359566"/>
                </a:lnTo>
                <a:lnTo>
                  <a:pt x="668565" y="315817"/>
                </a:lnTo>
                <a:lnTo>
                  <a:pt x="674203" y="291319"/>
                </a:lnTo>
                <a:lnTo>
                  <a:pt x="666286" y="240983"/>
                </a:lnTo>
                <a:lnTo>
                  <a:pt x="651089" y="190139"/>
                </a:lnTo>
                <a:lnTo>
                  <a:pt x="637241" y="153349"/>
                </a:lnTo>
                <a:lnTo>
                  <a:pt x="591556" y="97221"/>
                </a:lnTo>
                <a:lnTo>
                  <a:pt x="532570" y="37289"/>
                </a:lnTo>
                <a:lnTo>
                  <a:pt x="524085" y="28784"/>
                </a:lnTo>
                <a:lnTo>
                  <a:pt x="485085" y="10050"/>
                </a:lnTo>
                <a:lnTo>
                  <a:pt x="437662" y="2297"/>
                </a:lnTo>
                <a:lnTo>
                  <a:pt x="387743" y="0"/>
                </a:lnTo>
                <a:lnTo>
                  <a:pt x="328895" y="9396"/>
                </a:lnTo>
                <a:lnTo>
                  <a:pt x="267979" y="24887"/>
                </a:lnTo>
                <a:lnTo>
                  <a:pt x="214625" y="48345"/>
                </a:lnTo>
                <a:lnTo>
                  <a:pt x="163184" y="80246"/>
                </a:lnTo>
                <a:lnTo>
                  <a:pt x="106136" y="122277"/>
                </a:lnTo>
                <a:lnTo>
                  <a:pt x="52856" y="179950"/>
                </a:lnTo>
                <a:lnTo>
                  <a:pt x="24049" y="241472"/>
                </a:lnTo>
                <a:lnTo>
                  <a:pt x="6138" y="292175"/>
                </a:lnTo>
                <a:lnTo>
                  <a:pt x="0" y="337121"/>
                </a:lnTo>
                <a:lnTo>
                  <a:pt x="4946" y="379541"/>
                </a:lnTo>
                <a:lnTo>
                  <a:pt x="28059" y="440685"/>
                </a:lnTo>
                <a:lnTo>
                  <a:pt x="47727" y="498908"/>
                </a:lnTo>
                <a:lnTo>
                  <a:pt x="65246" y="557761"/>
                </a:lnTo>
                <a:lnTo>
                  <a:pt x="82821" y="611831"/>
                </a:lnTo>
                <a:lnTo>
                  <a:pt x="86614" y="6234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5" name="44 Grup"/>
          <p:cNvGrpSpPr/>
          <p:nvPr/>
        </p:nvGrpSpPr>
        <p:grpSpPr>
          <a:xfrm>
            <a:off x="5124427" y="2803344"/>
            <a:ext cx="3388372" cy="743818"/>
            <a:chOff x="5124427" y="2803344"/>
            <a:chExt cx="3388372" cy="743818"/>
          </a:xfrm>
        </p:grpSpPr>
        <p:sp>
          <p:nvSpPr>
            <p:cNvPr id="27" name="26 Serbest Form"/>
            <p:cNvSpPr/>
            <p:nvPr/>
          </p:nvSpPr>
          <p:spPr>
            <a:xfrm>
              <a:off x="5124427" y="2828829"/>
              <a:ext cx="160426" cy="479357"/>
            </a:xfrm>
            <a:custGeom>
              <a:avLst/>
              <a:gdLst/>
              <a:ahLst/>
              <a:cxnLst/>
              <a:rect l="0" t="0" r="0" b="0"/>
              <a:pathLst>
                <a:path w="160426" h="479357">
                  <a:moveTo>
                    <a:pt x="138214" y="0"/>
                  </a:moveTo>
                  <a:lnTo>
                    <a:pt x="90863" y="54116"/>
                  </a:lnTo>
                  <a:lnTo>
                    <a:pt x="60064" y="107114"/>
                  </a:lnTo>
                  <a:lnTo>
                    <a:pt x="38353" y="159457"/>
                  </a:lnTo>
                  <a:lnTo>
                    <a:pt x="18170" y="222180"/>
                  </a:lnTo>
                  <a:lnTo>
                    <a:pt x="4639" y="283554"/>
                  </a:lnTo>
                  <a:lnTo>
                    <a:pt x="0" y="339652"/>
                  </a:lnTo>
                  <a:lnTo>
                    <a:pt x="42" y="399063"/>
                  </a:lnTo>
                  <a:lnTo>
                    <a:pt x="9808" y="450332"/>
                  </a:lnTo>
                  <a:lnTo>
                    <a:pt x="22624" y="474346"/>
                  </a:lnTo>
                  <a:lnTo>
                    <a:pt x="31422" y="479052"/>
                  </a:lnTo>
                  <a:lnTo>
                    <a:pt x="41535" y="479356"/>
                  </a:lnTo>
                  <a:lnTo>
                    <a:pt x="62681" y="472144"/>
                  </a:lnTo>
                  <a:lnTo>
                    <a:pt x="108044" y="436462"/>
                  </a:lnTo>
                  <a:lnTo>
                    <a:pt x="140960" y="393135"/>
                  </a:lnTo>
                  <a:lnTo>
                    <a:pt x="156333" y="354816"/>
                  </a:lnTo>
                  <a:lnTo>
                    <a:pt x="160425" y="324292"/>
                  </a:lnTo>
                  <a:lnTo>
                    <a:pt x="154693" y="299399"/>
                  </a:lnTo>
                  <a:lnTo>
                    <a:pt x="149200" y="288797"/>
                  </a:lnTo>
                  <a:lnTo>
                    <a:pt x="139875" y="283144"/>
                  </a:lnTo>
                  <a:lnTo>
                    <a:pt x="114412" y="280639"/>
                  </a:lnTo>
                  <a:lnTo>
                    <a:pt x="87992" y="288021"/>
                  </a:lnTo>
                  <a:lnTo>
                    <a:pt x="53014" y="308097"/>
                  </a:lnTo>
                  <a:lnTo>
                    <a:pt x="43187" y="315833"/>
                  </a:lnTo>
                  <a:lnTo>
                    <a:pt x="32267" y="339530"/>
                  </a:lnTo>
                  <a:lnTo>
                    <a:pt x="23532" y="382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5437383" y="2803344"/>
              <a:ext cx="131079" cy="216623"/>
            </a:xfrm>
            <a:custGeom>
              <a:avLst/>
              <a:gdLst/>
              <a:ahLst/>
              <a:cxnLst/>
              <a:rect l="0" t="0" r="0" b="0"/>
              <a:pathLst>
                <a:path w="131079" h="216623">
                  <a:moveTo>
                    <a:pt x="16396" y="0"/>
                  </a:moveTo>
                  <a:lnTo>
                    <a:pt x="8845" y="49082"/>
                  </a:lnTo>
                  <a:lnTo>
                    <a:pt x="2867" y="87939"/>
                  </a:lnTo>
                  <a:lnTo>
                    <a:pt x="0" y="142439"/>
                  </a:lnTo>
                  <a:lnTo>
                    <a:pt x="4861" y="179404"/>
                  </a:lnTo>
                  <a:lnTo>
                    <a:pt x="16461" y="205272"/>
                  </a:lnTo>
                  <a:lnTo>
                    <a:pt x="24934" y="211887"/>
                  </a:lnTo>
                  <a:lnTo>
                    <a:pt x="34831" y="214881"/>
                  </a:lnTo>
                  <a:lnTo>
                    <a:pt x="45676" y="215462"/>
                  </a:lnTo>
                  <a:lnTo>
                    <a:pt x="65277" y="208555"/>
                  </a:lnTo>
                  <a:lnTo>
                    <a:pt x="83427" y="194631"/>
                  </a:lnTo>
                  <a:lnTo>
                    <a:pt x="108150" y="162912"/>
                  </a:lnTo>
                  <a:lnTo>
                    <a:pt x="122239" y="135108"/>
                  </a:lnTo>
                  <a:lnTo>
                    <a:pt x="122354" y="136794"/>
                  </a:lnTo>
                  <a:lnTo>
                    <a:pt x="119129" y="176784"/>
                  </a:lnTo>
                  <a:lnTo>
                    <a:pt x="122464" y="195613"/>
                  </a:lnTo>
                  <a:lnTo>
                    <a:pt x="131078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5632174" y="2824016"/>
              <a:ext cx="111014" cy="129899"/>
            </a:xfrm>
            <a:custGeom>
              <a:avLst/>
              <a:gdLst/>
              <a:ahLst/>
              <a:cxnLst/>
              <a:rect l="0" t="0" r="0" b="0"/>
              <a:pathLst>
                <a:path w="111014" h="129899">
                  <a:moveTo>
                    <a:pt x="12742" y="43040"/>
                  </a:moveTo>
                  <a:lnTo>
                    <a:pt x="34504" y="105757"/>
                  </a:lnTo>
                  <a:lnTo>
                    <a:pt x="54978" y="126604"/>
                  </a:lnTo>
                  <a:lnTo>
                    <a:pt x="64968" y="129898"/>
                  </a:lnTo>
                  <a:lnTo>
                    <a:pt x="74460" y="129262"/>
                  </a:lnTo>
                  <a:lnTo>
                    <a:pt x="83620" y="126006"/>
                  </a:lnTo>
                  <a:lnTo>
                    <a:pt x="97573" y="111062"/>
                  </a:lnTo>
                  <a:lnTo>
                    <a:pt x="107078" y="88846"/>
                  </a:lnTo>
                  <a:lnTo>
                    <a:pt x="111013" y="45915"/>
                  </a:lnTo>
                  <a:lnTo>
                    <a:pt x="106916" y="18833"/>
                  </a:lnTo>
                  <a:lnTo>
                    <a:pt x="99593" y="9912"/>
                  </a:lnTo>
                  <a:lnTo>
                    <a:pt x="76356" y="0"/>
                  </a:lnTo>
                  <a:lnTo>
                    <a:pt x="65062" y="189"/>
                  </a:lnTo>
                  <a:lnTo>
                    <a:pt x="44962" y="7949"/>
                  </a:lnTo>
                  <a:lnTo>
                    <a:pt x="17727" y="35003"/>
                  </a:lnTo>
                  <a:lnTo>
                    <a:pt x="7878" y="61649"/>
                  </a:lnTo>
                  <a:lnTo>
                    <a:pt x="0" y="106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5874280" y="3121906"/>
              <a:ext cx="178396" cy="1"/>
            </a:xfrm>
            <a:custGeom>
              <a:avLst/>
              <a:gdLst/>
              <a:ahLst/>
              <a:cxnLst/>
              <a:rect l="0" t="0" r="0" b="0"/>
              <a:pathLst>
                <a:path w="178396" h="1">
                  <a:moveTo>
                    <a:pt x="0" y="0"/>
                  </a:moveTo>
                  <a:lnTo>
                    <a:pt x="52858" y="0"/>
                  </a:lnTo>
                  <a:lnTo>
                    <a:pt x="94704" y="0"/>
                  </a:lnTo>
                  <a:lnTo>
                    <a:pt x="141199" y="0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5848796" y="3249331"/>
              <a:ext cx="203880" cy="1"/>
            </a:xfrm>
            <a:custGeom>
              <a:avLst/>
              <a:gdLst/>
              <a:ahLst/>
              <a:cxnLst/>
              <a:rect l="0" t="0" r="0" b="0"/>
              <a:pathLst>
                <a:path w="203880" h="1">
                  <a:moveTo>
                    <a:pt x="0" y="0"/>
                  </a:moveTo>
                  <a:lnTo>
                    <a:pt x="52857" y="0"/>
                  </a:lnTo>
                  <a:lnTo>
                    <a:pt x="94702" y="0"/>
                  </a:lnTo>
                  <a:lnTo>
                    <a:pt x="148749" y="0"/>
                  </a:lnTo>
                  <a:lnTo>
                    <a:pt x="203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6438814" y="3045451"/>
              <a:ext cx="143353" cy="342368"/>
            </a:xfrm>
            <a:custGeom>
              <a:avLst/>
              <a:gdLst/>
              <a:ahLst/>
              <a:cxnLst/>
              <a:rect l="0" t="0" r="0" b="0"/>
              <a:pathLst>
                <a:path w="143353" h="342368">
                  <a:moveTo>
                    <a:pt x="85333" y="0"/>
                  </a:moveTo>
                  <a:lnTo>
                    <a:pt x="37981" y="60881"/>
                  </a:lnTo>
                  <a:lnTo>
                    <a:pt x="14733" y="113424"/>
                  </a:lnTo>
                  <a:lnTo>
                    <a:pt x="4401" y="162261"/>
                  </a:lnTo>
                  <a:lnTo>
                    <a:pt x="0" y="220179"/>
                  </a:lnTo>
                  <a:lnTo>
                    <a:pt x="10480" y="278520"/>
                  </a:lnTo>
                  <a:lnTo>
                    <a:pt x="25871" y="318024"/>
                  </a:lnTo>
                  <a:lnTo>
                    <a:pt x="32949" y="330946"/>
                  </a:lnTo>
                  <a:lnTo>
                    <a:pt x="41915" y="338145"/>
                  </a:lnTo>
                  <a:lnTo>
                    <a:pt x="52140" y="341528"/>
                  </a:lnTo>
                  <a:lnTo>
                    <a:pt x="63205" y="342367"/>
                  </a:lnTo>
                  <a:lnTo>
                    <a:pt x="86824" y="335749"/>
                  </a:lnTo>
                  <a:lnTo>
                    <a:pt x="110065" y="321953"/>
                  </a:lnTo>
                  <a:lnTo>
                    <a:pt x="129833" y="301663"/>
                  </a:lnTo>
                  <a:lnTo>
                    <a:pt x="140506" y="274712"/>
                  </a:lnTo>
                  <a:lnTo>
                    <a:pt x="143352" y="259596"/>
                  </a:lnTo>
                  <a:lnTo>
                    <a:pt x="138964" y="235249"/>
                  </a:lnTo>
                  <a:lnTo>
                    <a:pt x="133829" y="224793"/>
                  </a:lnTo>
                  <a:lnTo>
                    <a:pt x="126158" y="219238"/>
                  </a:lnTo>
                  <a:lnTo>
                    <a:pt x="116798" y="216950"/>
                  </a:lnTo>
                  <a:lnTo>
                    <a:pt x="106309" y="216841"/>
                  </a:lnTo>
                  <a:lnTo>
                    <a:pt x="87104" y="224270"/>
                  </a:lnTo>
                  <a:lnTo>
                    <a:pt x="47105" y="254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6664314" y="3016086"/>
              <a:ext cx="114683" cy="106862"/>
            </a:xfrm>
            <a:custGeom>
              <a:avLst/>
              <a:gdLst/>
              <a:ahLst/>
              <a:cxnLst/>
              <a:rect l="0" t="0" r="0" b="0"/>
              <a:pathLst>
                <a:path w="114683" h="106862">
                  <a:moveTo>
                    <a:pt x="0" y="29365"/>
                  </a:moveTo>
                  <a:lnTo>
                    <a:pt x="40587" y="2307"/>
                  </a:lnTo>
                  <a:lnTo>
                    <a:pt x="49711" y="0"/>
                  </a:lnTo>
                  <a:lnTo>
                    <a:pt x="52962" y="4125"/>
                  </a:lnTo>
                  <a:lnTo>
                    <a:pt x="43891" y="56560"/>
                  </a:lnTo>
                  <a:lnTo>
                    <a:pt x="46880" y="81095"/>
                  </a:lnTo>
                  <a:lnTo>
                    <a:pt x="52490" y="90752"/>
                  </a:lnTo>
                  <a:lnTo>
                    <a:pt x="70052" y="105258"/>
                  </a:lnTo>
                  <a:lnTo>
                    <a:pt x="79265" y="106861"/>
                  </a:lnTo>
                  <a:lnTo>
                    <a:pt x="88238" y="105098"/>
                  </a:lnTo>
                  <a:lnTo>
                    <a:pt x="114682" y="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6258904" y="2943511"/>
              <a:ext cx="265244" cy="603651"/>
            </a:xfrm>
            <a:custGeom>
              <a:avLst/>
              <a:gdLst/>
              <a:ahLst/>
              <a:cxnLst/>
              <a:rect l="0" t="0" r="0" b="0"/>
              <a:pathLst>
                <a:path w="265244" h="603651">
                  <a:moveTo>
                    <a:pt x="112333" y="0"/>
                  </a:moveTo>
                  <a:lnTo>
                    <a:pt x="78354" y="49082"/>
                  </a:lnTo>
                  <a:lnTo>
                    <a:pt x="51453" y="87939"/>
                  </a:lnTo>
                  <a:lnTo>
                    <a:pt x="21563" y="146215"/>
                  </a:lnTo>
                  <a:lnTo>
                    <a:pt x="8278" y="190993"/>
                  </a:lnTo>
                  <a:lnTo>
                    <a:pt x="800" y="249458"/>
                  </a:lnTo>
                  <a:lnTo>
                    <a:pt x="0" y="309571"/>
                  </a:lnTo>
                  <a:lnTo>
                    <a:pt x="8100" y="363879"/>
                  </a:lnTo>
                  <a:lnTo>
                    <a:pt x="19467" y="415838"/>
                  </a:lnTo>
                  <a:lnTo>
                    <a:pt x="34634" y="465685"/>
                  </a:lnTo>
                  <a:lnTo>
                    <a:pt x="72602" y="521299"/>
                  </a:lnTo>
                  <a:lnTo>
                    <a:pt x="102920" y="556555"/>
                  </a:lnTo>
                  <a:lnTo>
                    <a:pt x="138805" y="581159"/>
                  </a:lnTo>
                  <a:lnTo>
                    <a:pt x="195747" y="602157"/>
                  </a:lnTo>
                  <a:lnTo>
                    <a:pt x="224445" y="603650"/>
                  </a:lnTo>
                  <a:lnTo>
                    <a:pt x="265243" y="598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6829966" y="2892541"/>
              <a:ext cx="114138" cy="471473"/>
            </a:xfrm>
            <a:custGeom>
              <a:avLst/>
              <a:gdLst/>
              <a:ahLst/>
              <a:cxnLst/>
              <a:rect l="0" t="0" r="0" b="0"/>
              <a:pathLst>
                <a:path w="114138" h="471473">
                  <a:moveTo>
                    <a:pt x="50970" y="0"/>
                  </a:moveTo>
                  <a:lnTo>
                    <a:pt x="85002" y="61755"/>
                  </a:lnTo>
                  <a:lnTo>
                    <a:pt x="105359" y="114296"/>
                  </a:lnTo>
                  <a:lnTo>
                    <a:pt x="112841" y="177165"/>
                  </a:lnTo>
                  <a:lnTo>
                    <a:pt x="114137" y="235765"/>
                  </a:lnTo>
                  <a:lnTo>
                    <a:pt x="113105" y="296547"/>
                  </a:lnTo>
                  <a:lnTo>
                    <a:pt x="103045" y="349637"/>
                  </a:lnTo>
                  <a:lnTo>
                    <a:pt x="74995" y="406347"/>
                  </a:lnTo>
                  <a:lnTo>
                    <a:pt x="42187" y="451685"/>
                  </a:lnTo>
                  <a:lnTo>
                    <a:pt x="25357" y="462678"/>
                  </a:lnTo>
                  <a:lnTo>
                    <a:pt x="0" y="471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7008361" y="2854314"/>
              <a:ext cx="140168" cy="152911"/>
            </a:xfrm>
            <a:custGeom>
              <a:avLst/>
              <a:gdLst/>
              <a:ahLst/>
              <a:cxnLst/>
              <a:rect l="0" t="0" r="0" b="0"/>
              <a:pathLst>
                <a:path w="140168" h="152911">
                  <a:moveTo>
                    <a:pt x="0" y="0"/>
                  </a:moveTo>
                  <a:lnTo>
                    <a:pt x="33823" y="27058"/>
                  </a:lnTo>
                  <a:lnTo>
                    <a:pt x="42370" y="40692"/>
                  </a:lnTo>
                  <a:lnTo>
                    <a:pt x="53466" y="99490"/>
                  </a:lnTo>
                  <a:lnTo>
                    <a:pt x="61990" y="124920"/>
                  </a:lnTo>
                  <a:lnTo>
                    <a:pt x="75218" y="145661"/>
                  </a:lnTo>
                  <a:lnTo>
                    <a:pt x="85540" y="150909"/>
                  </a:lnTo>
                  <a:lnTo>
                    <a:pt x="140167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7160606" y="2867056"/>
              <a:ext cx="26150" cy="89199"/>
            </a:xfrm>
            <a:custGeom>
              <a:avLst/>
              <a:gdLst/>
              <a:ahLst/>
              <a:cxnLst/>
              <a:rect l="0" t="0" r="0" b="0"/>
              <a:pathLst>
                <a:path w="26150" h="89199">
                  <a:moveTo>
                    <a:pt x="26149" y="0"/>
                  </a:moveTo>
                  <a:lnTo>
                    <a:pt x="5856" y="6765"/>
                  </a:lnTo>
                  <a:lnTo>
                    <a:pt x="1294" y="17253"/>
                  </a:lnTo>
                  <a:lnTo>
                    <a:pt x="0" y="51559"/>
                  </a:lnTo>
                  <a:lnTo>
                    <a:pt x="3053" y="58442"/>
                  </a:lnTo>
                  <a:lnTo>
                    <a:pt x="7920" y="57367"/>
                  </a:lnTo>
                  <a:lnTo>
                    <a:pt x="13997" y="50987"/>
                  </a:lnTo>
                  <a:lnTo>
                    <a:pt x="15216" y="52397"/>
                  </a:lnTo>
                  <a:lnTo>
                    <a:pt x="664" y="8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7162180" y="2856589"/>
              <a:ext cx="127317" cy="138780"/>
            </a:xfrm>
            <a:custGeom>
              <a:avLst/>
              <a:gdLst/>
              <a:ahLst/>
              <a:cxnLst/>
              <a:rect l="0" t="0" r="0" b="0"/>
              <a:pathLst>
                <a:path w="127317" h="138780">
                  <a:moveTo>
                    <a:pt x="62803" y="61437"/>
                  </a:moveTo>
                  <a:lnTo>
                    <a:pt x="42509" y="54673"/>
                  </a:lnTo>
                  <a:lnTo>
                    <a:pt x="21219" y="55127"/>
                  </a:lnTo>
                  <a:lnTo>
                    <a:pt x="9596" y="57231"/>
                  </a:lnTo>
                  <a:lnTo>
                    <a:pt x="3262" y="62880"/>
                  </a:lnTo>
                  <a:lnTo>
                    <a:pt x="455" y="70895"/>
                  </a:lnTo>
                  <a:lnTo>
                    <a:pt x="0" y="80485"/>
                  </a:lnTo>
                  <a:lnTo>
                    <a:pt x="7046" y="98691"/>
                  </a:lnTo>
                  <a:lnTo>
                    <a:pt x="34641" y="133452"/>
                  </a:lnTo>
                  <a:lnTo>
                    <a:pt x="44028" y="137764"/>
                  </a:lnTo>
                  <a:lnTo>
                    <a:pt x="65785" y="138779"/>
                  </a:lnTo>
                  <a:lnTo>
                    <a:pt x="76117" y="134236"/>
                  </a:lnTo>
                  <a:lnTo>
                    <a:pt x="104188" y="107548"/>
                  </a:lnTo>
                  <a:lnTo>
                    <a:pt x="121783" y="84763"/>
                  </a:lnTo>
                  <a:lnTo>
                    <a:pt x="126192" y="72740"/>
                  </a:lnTo>
                  <a:lnTo>
                    <a:pt x="127316" y="48055"/>
                  </a:lnTo>
                  <a:lnTo>
                    <a:pt x="119987" y="10278"/>
                  </a:lnTo>
                  <a:lnTo>
                    <a:pt x="113668" y="3262"/>
                  </a:lnTo>
                  <a:lnTo>
                    <a:pt x="105208" y="0"/>
                  </a:lnTo>
                  <a:lnTo>
                    <a:pt x="84481" y="152"/>
                  </a:lnTo>
                  <a:lnTo>
                    <a:pt x="61111" y="4939"/>
                  </a:lnTo>
                  <a:lnTo>
                    <a:pt x="51764" y="11029"/>
                  </a:lnTo>
                  <a:lnTo>
                    <a:pt x="37603" y="29123"/>
                  </a:lnTo>
                  <a:lnTo>
                    <a:pt x="24575" y="74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7403377" y="3185618"/>
              <a:ext cx="127426" cy="38229"/>
            </a:xfrm>
            <a:custGeom>
              <a:avLst/>
              <a:gdLst/>
              <a:ahLst/>
              <a:cxnLst/>
              <a:rect l="0" t="0" r="0" b="0"/>
              <a:pathLst>
                <a:path w="127426" h="38229">
                  <a:moveTo>
                    <a:pt x="0" y="0"/>
                  </a:moveTo>
                  <a:lnTo>
                    <a:pt x="59221" y="13861"/>
                  </a:lnTo>
                  <a:lnTo>
                    <a:pt x="102025" y="25816"/>
                  </a:lnTo>
                  <a:lnTo>
                    <a:pt x="127425" y="38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7403377" y="3262073"/>
              <a:ext cx="178396" cy="25486"/>
            </a:xfrm>
            <a:custGeom>
              <a:avLst/>
              <a:gdLst/>
              <a:ahLst/>
              <a:cxnLst/>
              <a:rect l="0" t="0" r="0" b="0"/>
              <a:pathLst>
                <a:path w="178396" h="25486">
                  <a:moveTo>
                    <a:pt x="0" y="25485"/>
                  </a:moveTo>
                  <a:lnTo>
                    <a:pt x="52859" y="21709"/>
                  </a:lnTo>
                  <a:lnTo>
                    <a:pt x="94704" y="18720"/>
                  </a:lnTo>
                  <a:lnTo>
                    <a:pt x="141200" y="11624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7823879" y="3093405"/>
              <a:ext cx="169651" cy="407978"/>
            </a:xfrm>
            <a:custGeom>
              <a:avLst/>
              <a:gdLst/>
              <a:ahLst/>
              <a:cxnLst/>
              <a:rect l="0" t="0" r="0" b="0"/>
              <a:pathLst>
                <a:path w="169651" h="407978">
                  <a:moveTo>
                    <a:pt x="12742" y="92213"/>
                  </a:moveTo>
                  <a:lnTo>
                    <a:pt x="19507" y="65155"/>
                  </a:lnTo>
                  <a:lnTo>
                    <a:pt x="37931" y="40544"/>
                  </a:lnTo>
                  <a:lnTo>
                    <a:pt x="76367" y="10360"/>
                  </a:lnTo>
                  <a:lnTo>
                    <a:pt x="89138" y="3664"/>
                  </a:lnTo>
                  <a:lnTo>
                    <a:pt x="114656" y="0"/>
                  </a:lnTo>
                  <a:lnTo>
                    <a:pt x="127407" y="1006"/>
                  </a:lnTo>
                  <a:lnTo>
                    <a:pt x="135908" y="7339"/>
                  </a:lnTo>
                  <a:lnTo>
                    <a:pt x="145353" y="29478"/>
                  </a:lnTo>
                  <a:lnTo>
                    <a:pt x="145776" y="54420"/>
                  </a:lnTo>
                  <a:lnTo>
                    <a:pt x="139828" y="78248"/>
                  </a:lnTo>
                  <a:lnTo>
                    <a:pt x="111788" y="132237"/>
                  </a:lnTo>
                  <a:lnTo>
                    <a:pt x="98094" y="169200"/>
                  </a:lnTo>
                  <a:lnTo>
                    <a:pt x="96926" y="194390"/>
                  </a:lnTo>
                  <a:lnTo>
                    <a:pt x="98597" y="207053"/>
                  </a:lnTo>
                  <a:lnTo>
                    <a:pt x="111781" y="228675"/>
                  </a:lnTo>
                  <a:lnTo>
                    <a:pt x="155360" y="275783"/>
                  </a:lnTo>
                  <a:lnTo>
                    <a:pt x="167213" y="298393"/>
                  </a:lnTo>
                  <a:lnTo>
                    <a:pt x="169650" y="322600"/>
                  </a:lnTo>
                  <a:lnTo>
                    <a:pt x="164597" y="346101"/>
                  </a:lnTo>
                  <a:lnTo>
                    <a:pt x="152913" y="365985"/>
                  </a:lnTo>
                  <a:lnTo>
                    <a:pt x="134505" y="380486"/>
                  </a:lnTo>
                  <a:lnTo>
                    <a:pt x="88079" y="401331"/>
                  </a:lnTo>
                  <a:lnTo>
                    <a:pt x="43874" y="407977"/>
                  </a:lnTo>
                  <a:lnTo>
                    <a:pt x="19028" y="401980"/>
                  </a:lnTo>
                  <a:lnTo>
                    <a:pt x="8438" y="396417"/>
                  </a:lnTo>
                  <a:lnTo>
                    <a:pt x="2794" y="391292"/>
                  </a:lnTo>
                  <a:lnTo>
                    <a:pt x="447" y="386460"/>
                  </a:lnTo>
                  <a:lnTo>
                    <a:pt x="0" y="372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8080559" y="3109163"/>
              <a:ext cx="165113" cy="333679"/>
            </a:xfrm>
            <a:custGeom>
              <a:avLst/>
              <a:gdLst/>
              <a:ahLst/>
              <a:cxnLst/>
              <a:rect l="0" t="0" r="0" b="0"/>
              <a:pathLst>
                <a:path w="165113" h="333679">
                  <a:moveTo>
                    <a:pt x="87367" y="0"/>
                  </a:moveTo>
                  <a:lnTo>
                    <a:pt x="40924" y="35472"/>
                  </a:lnTo>
                  <a:lnTo>
                    <a:pt x="22006" y="66672"/>
                  </a:lnTo>
                  <a:lnTo>
                    <a:pt x="4347" y="118099"/>
                  </a:lnTo>
                  <a:lnTo>
                    <a:pt x="0" y="172013"/>
                  </a:lnTo>
                  <a:lnTo>
                    <a:pt x="128" y="223070"/>
                  </a:lnTo>
                  <a:lnTo>
                    <a:pt x="9919" y="264311"/>
                  </a:lnTo>
                  <a:lnTo>
                    <a:pt x="37879" y="304332"/>
                  </a:lnTo>
                  <a:lnTo>
                    <a:pt x="55462" y="320733"/>
                  </a:lnTo>
                  <a:lnTo>
                    <a:pt x="77434" y="332741"/>
                  </a:lnTo>
                  <a:lnTo>
                    <a:pt x="87824" y="333678"/>
                  </a:lnTo>
                  <a:lnTo>
                    <a:pt x="106920" y="327168"/>
                  </a:lnTo>
                  <a:lnTo>
                    <a:pt x="140355" y="307583"/>
                  </a:lnTo>
                  <a:lnTo>
                    <a:pt x="157167" y="288198"/>
                  </a:lnTo>
                  <a:lnTo>
                    <a:pt x="163633" y="277082"/>
                  </a:lnTo>
                  <a:lnTo>
                    <a:pt x="165112" y="266839"/>
                  </a:lnTo>
                  <a:lnTo>
                    <a:pt x="163266" y="257179"/>
                  </a:lnTo>
                  <a:lnTo>
                    <a:pt x="159203" y="247908"/>
                  </a:lnTo>
                  <a:lnTo>
                    <a:pt x="143363" y="233831"/>
                  </a:lnTo>
                  <a:lnTo>
                    <a:pt x="133193" y="228094"/>
                  </a:lnTo>
                  <a:lnTo>
                    <a:pt x="106790" y="225497"/>
                  </a:lnTo>
                  <a:lnTo>
                    <a:pt x="67637" y="231995"/>
                  </a:lnTo>
                  <a:lnTo>
                    <a:pt x="36397" y="242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8269866" y="2968210"/>
              <a:ext cx="127426" cy="155167"/>
            </a:xfrm>
            <a:custGeom>
              <a:avLst/>
              <a:gdLst/>
              <a:ahLst/>
              <a:cxnLst/>
              <a:rect l="0" t="0" r="0" b="0"/>
              <a:pathLst>
                <a:path w="127426" h="155167">
                  <a:moveTo>
                    <a:pt x="0" y="13529"/>
                  </a:moveTo>
                  <a:lnTo>
                    <a:pt x="33823" y="0"/>
                  </a:lnTo>
                  <a:lnTo>
                    <a:pt x="45202" y="262"/>
                  </a:lnTo>
                  <a:lnTo>
                    <a:pt x="54204" y="4684"/>
                  </a:lnTo>
                  <a:lnTo>
                    <a:pt x="61620" y="11880"/>
                  </a:lnTo>
                  <a:lnTo>
                    <a:pt x="63733" y="20924"/>
                  </a:lnTo>
                  <a:lnTo>
                    <a:pt x="46445" y="78215"/>
                  </a:lnTo>
                  <a:lnTo>
                    <a:pt x="40662" y="122522"/>
                  </a:lnTo>
                  <a:lnTo>
                    <a:pt x="44098" y="134329"/>
                  </a:lnTo>
                  <a:lnTo>
                    <a:pt x="50636" y="143616"/>
                  </a:lnTo>
                  <a:lnTo>
                    <a:pt x="59242" y="151224"/>
                  </a:lnTo>
                  <a:lnTo>
                    <a:pt x="69227" y="154879"/>
                  </a:lnTo>
                  <a:lnTo>
                    <a:pt x="91648" y="155166"/>
                  </a:lnTo>
                  <a:lnTo>
                    <a:pt x="108221" y="150574"/>
                  </a:lnTo>
                  <a:lnTo>
                    <a:pt x="127425" y="140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8384548" y="2968996"/>
              <a:ext cx="128251" cy="141814"/>
            </a:xfrm>
            <a:custGeom>
              <a:avLst/>
              <a:gdLst/>
              <a:ahLst/>
              <a:cxnLst/>
              <a:rect l="0" t="0" r="0" b="0"/>
              <a:pathLst>
                <a:path w="128251" h="141814">
                  <a:moveTo>
                    <a:pt x="50970" y="0"/>
                  </a:moveTo>
                  <a:lnTo>
                    <a:pt x="30677" y="33823"/>
                  </a:lnTo>
                  <a:lnTo>
                    <a:pt x="24489" y="65530"/>
                  </a:lnTo>
                  <a:lnTo>
                    <a:pt x="27874" y="95669"/>
                  </a:lnTo>
                  <a:lnTo>
                    <a:pt x="38817" y="118502"/>
                  </a:lnTo>
                  <a:lnTo>
                    <a:pt x="56895" y="134314"/>
                  </a:lnTo>
                  <a:lnTo>
                    <a:pt x="67663" y="140513"/>
                  </a:lnTo>
                  <a:lnTo>
                    <a:pt x="77672" y="141813"/>
                  </a:lnTo>
                  <a:lnTo>
                    <a:pt x="96346" y="135707"/>
                  </a:lnTo>
                  <a:lnTo>
                    <a:pt x="122778" y="116350"/>
                  </a:lnTo>
                  <a:lnTo>
                    <a:pt x="127158" y="105883"/>
                  </a:lnTo>
                  <a:lnTo>
                    <a:pt x="128250" y="79151"/>
                  </a:lnTo>
                  <a:lnTo>
                    <a:pt x="120905" y="39027"/>
                  </a:lnTo>
                  <a:lnTo>
                    <a:pt x="114584" y="28849"/>
                  </a:lnTo>
                  <a:lnTo>
                    <a:pt x="96233" y="13766"/>
                  </a:lnTo>
                  <a:lnTo>
                    <a:pt x="73919" y="9894"/>
                  </a:lnTo>
                  <a:lnTo>
                    <a:pt x="62022" y="10844"/>
                  </a:lnTo>
                  <a:lnTo>
                    <a:pt x="41252" y="19450"/>
                  </a:lnTo>
                  <a:lnTo>
                    <a:pt x="23998" y="32713"/>
                  </a:lnTo>
                  <a:lnTo>
                    <a:pt x="0" y="63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6" name="45 Serbest Form"/>
          <p:cNvSpPr/>
          <p:nvPr/>
        </p:nvSpPr>
        <p:spPr>
          <a:xfrm>
            <a:off x="216622" y="586197"/>
            <a:ext cx="514329" cy="63670"/>
          </a:xfrm>
          <a:custGeom>
            <a:avLst/>
            <a:gdLst/>
            <a:ahLst/>
            <a:cxnLst/>
            <a:rect l="0" t="0" r="0" b="0"/>
            <a:pathLst>
              <a:path w="514329" h="63670">
                <a:moveTo>
                  <a:pt x="0" y="63669"/>
                </a:moveTo>
                <a:lnTo>
                  <a:pt x="13529" y="50140"/>
                </a:lnTo>
                <a:lnTo>
                  <a:pt x="73988" y="30372"/>
                </a:lnTo>
                <a:lnTo>
                  <a:pt x="133458" y="17149"/>
                </a:lnTo>
                <a:lnTo>
                  <a:pt x="194498" y="5680"/>
                </a:lnTo>
                <a:lnTo>
                  <a:pt x="249080" y="1652"/>
                </a:lnTo>
                <a:lnTo>
                  <a:pt x="302537" y="459"/>
                </a:lnTo>
                <a:lnTo>
                  <a:pt x="361165" y="105"/>
                </a:lnTo>
                <a:lnTo>
                  <a:pt x="416449" y="0"/>
                </a:lnTo>
                <a:lnTo>
                  <a:pt x="474203" y="1385"/>
                </a:lnTo>
                <a:lnTo>
                  <a:pt x="505250" y="6727"/>
                </a:lnTo>
                <a:lnTo>
                  <a:pt x="512396" y="11549"/>
                </a:lnTo>
                <a:lnTo>
                  <a:pt x="514328" y="17596"/>
                </a:lnTo>
                <a:lnTo>
                  <a:pt x="509699" y="381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Serbest Form"/>
          <p:cNvSpPr/>
          <p:nvPr/>
        </p:nvSpPr>
        <p:spPr>
          <a:xfrm>
            <a:off x="713578" y="2688662"/>
            <a:ext cx="611640" cy="101940"/>
          </a:xfrm>
          <a:custGeom>
            <a:avLst/>
            <a:gdLst/>
            <a:ahLst/>
            <a:cxnLst/>
            <a:rect l="0" t="0" r="0" b="0"/>
            <a:pathLst>
              <a:path w="611640" h="101940">
                <a:moveTo>
                  <a:pt x="0" y="101939"/>
                </a:moveTo>
                <a:lnTo>
                  <a:pt x="56633" y="83062"/>
                </a:lnTo>
                <a:lnTo>
                  <a:pt x="101468" y="68117"/>
                </a:lnTo>
                <a:lnTo>
                  <a:pt x="139853" y="56738"/>
                </a:lnTo>
                <a:lnTo>
                  <a:pt x="173937" y="47736"/>
                </a:lnTo>
                <a:lnTo>
                  <a:pt x="231631" y="33958"/>
                </a:lnTo>
                <a:lnTo>
                  <a:pt x="276150" y="23115"/>
                </a:lnTo>
                <a:lnTo>
                  <a:pt x="333054" y="15816"/>
                </a:lnTo>
                <a:lnTo>
                  <a:pt x="385782" y="6888"/>
                </a:lnTo>
                <a:lnTo>
                  <a:pt x="444037" y="2041"/>
                </a:lnTo>
                <a:lnTo>
                  <a:pt x="499368" y="605"/>
                </a:lnTo>
                <a:lnTo>
                  <a:pt x="551630" y="179"/>
                </a:lnTo>
                <a:lnTo>
                  <a:pt x="61163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Serbest Form"/>
          <p:cNvSpPr/>
          <p:nvPr/>
        </p:nvSpPr>
        <p:spPr>
          <a:xfrm>
            <a:off x="751806" y="3376935"/>
            <a:ext cx="598897" cy="76276"/>
          </a:xfrm>
          <a:custGeom>
            <a:avLst/>
            <a:gdLst/>
            <a:ahLst/>
            <a:cxnLst/>
            <a:rect l="0" t="0" r="0" b="0"/>
            <a:pathLst>
              <a:path w="598897" h="76276">
                <a:moveTo>
                  <a:pt x="0" y="76275"/>
                </a:moveTo>
                <a:lnTo>
                  <a:pt x="37755" y="68724"/>
                </a:lnTo>
                <a:lnTo>
                  <a:pt x="98898" y="55929"/>
                </a:lnTo>
                <a:lnTo>
                  <a:pt x="131060" y="48553"/>
                </a:lnTo>
                <a:lnTo>
                  <a:pt x="192753" y="34222"/>
                </a:lnTo>
                <a:lnTo>
                  <a:pt x="243768" y="23133"/>
                </a:lnTo>
                <a:lnTo>
                  <a:pt x="305525" y="15695"/>
                </a:lnTo>
                <a:lnTo>
                  <a:pt x="359691" y="6726"/>
                </a:lnTo>
                <a:lnTo>
                  <a:pt x="411608" y="1866"/>
                </a:lnTo>
                <a:lnTo>
                  <a:pt x="462858" y="427"/>
                </a:lnTo>
                <a:lnTo>
                  <a:pt x="513911" y="0"/>
                </a:lnTo>
                <a:lnTo>
                  <a:pt x="576236" y="1271"/>
                </a:lnTo>
                <a:lnTo>
                  <a:pt x="583789" y="3619"/>
                </a:lnTo>
                <a:lnTo>
                  <a:pt x="598896" y="125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Serbest Form"/>
          <p:cNvSpPr/>
          <p:nvPr/>
        </p:nvSpPr>
        <p:spPr>
          <a:xfrm>
            <a:off x="815518" y="4019778"/>
            <a:ext cx="688095" cy="96042"/>
          </a:xfrm>
          <a:custGeom>
            <a:avLst/>
            <a:gdLst/>
            <a:ahLst/>
            <a:cxnLst/>
            <a:rect l="0" t="0" r="0" b="0"/>
            <a:pathLst>
              <a:path w="688095" h="96042">
                <a:moveTo>
                  <a:pt x="0" y="96041"/>
                </a:moveTo>
                <a:lnTo>
                  <a:pt x="24069" y="93209"/>
                </a:lnTo>
                <a:lnTo>
                  <a:pt x="64184" y="88490"/>
                </a:lnTo>
                <a:lnTo>
                  <a:pt x="114997" y="82512"/>
                </a:lnTo>
                <a:lnTo>
                  <a:pt x="154535" y="77111"/>
                </a:lnTo>
                <a:lnTo>
                  <a:pt x="213569" y="67334"/>
                </a:lnTo>
                <a:lnTo>
                  <a:pt x="271879" y="53870"/>
                </a:lnTo>
                <a:lnTo>
                  <a:pt x="329634" y="36636"/>
                </a:lnTo>
                <a:lnTo>
                  <a:pt x="381944" y="19598"/>
                </a:lnTo>
                <a:lnTo>
                  <a:pt x="427955" y="10622"/>
                </a:lnTo>
                <a:lnTo>
                  <a:pt x="478871" y="4188"/>
                </a:lnTo>
                <a:lnTo>
                  <a:pt x="508740" y="0"/>
                </a:lnTo>
                <a:lnTo>
                  <a:pt x="557396" y="4187"/>
                </a:lnTo>
                <a:lnTo>
                  <a:pt x="607680" y="7472"/>
                </a:lnTo>
                <a:lnTo>
                  <a:pt x="664081" y="20549"/>
                </a:lnTo>
                <a:lnTo>
                  <a:pt x="688094" y="323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Serbest Form"/>
          <p:cNvSpPr/>
          <p:nvPr/>
        </p:nvSpPr>
        <p:spPr>
          <a:xfrm>
            <a:off x="178003" y="4510836"/>
            <a:ext cx="331696" cy="496957"/>
          </a:xfrm>
          <a:custGeom>
            <a:avLst/>
            <a:gdLst/>
            <a:ahLst/>
            <a:cxnLst/>
            <a:rect l="0" t="0" r="0" b="0"/>
            <a:pathLst>
              <a:path w="331696" h="496957">
                <a:moveTo>
                  <a:pt x="331695" y="0"/>
                </a:moveTo>
                <a:lnTo>
                  <a:pt x="291108" y="47352"/>
                </a:lnTo>
                <a:lnTo>
                  <a:pt x="245575" y="103856"/>
                </a:lnTo>
                <a:lnTo>
                  <a:pt x="214605" y="146682"/>
                </a:lnTo>
                <a:lnTo>
                  <a:pt x="172881" y="207226"/>
                </a:lnTo>
                <a:lnTo>
                  <a:pt x="124469" y="270339"/>
                </a:lnTo>
                <a:lnTo>
                  <a:pt x="85991" y="322880"/>
                </a:lnTo>
                <a:lnTo>
                  <a:pt x="50295" y="370811"/>
                </a:lnTo>
                <a:lnTo>
                  <a:pt x="6945" y="430980"/>
                </a:lnTo>
                <a:lnTo>
                  <a:pt x="0" y="457723"/>
                </a:lnTo>
                <a:lnTo>
                  <a:pt x="391" y="4969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Serbest Form"/>
          <p:cNvSpPr/>
          <p:nvPr/>
        </p:nvSpPr>
        <p:spPr>
          <a:xfrm>
            <a:off x="5237157" y="3458611"/>
            <a:ext cx="254850" cy="20085"/>
          </a:xfrm>
          <a:custGeom>
            <a:avLst/>
            <a:gdLst/>
            <a:ahLst/>
            <a:cxnLst/>
            <a:rect l="0" t="0" r="0" b="0"/>
            <a:pathLst>
              <a:path w="254850" h="20085">
                <a:moveTo>
                  <a:pt x="0" y="7342"/>
                </a:moveTo>
                <a:lnTo>
                  <a:pt x="25484" y="5926"/>
                </a:lnTo>
                <a:lnTo>
                  <a:pt x="67959" y="3566"/>
                </a:lnTo>
                <a:lnTo>
                  <a:pt x="121761" y="577"/>
                </a:lnTo>
                <a:lnTo>
                  <a:pt x="161877" y="0"/>
                </a:lnTo>
                <a:lnTo>
                  <a:pt x="217775" y="3135"/>
                </a:lnTo>
                <a:lnTo>
                  <a:pt x="241676" y="9247"/>
                </a:lnTo>
                <a:lnTo>
                  <a:pt x="254849" y="200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Serbest Form"/>
          <p:cNvSpPr/>
          <p:nvPr/>
        </p:nvSpPr>
        <p:spPr>
          <a:xfrm>
            <a:off x="1809431" y="3402240"/>
            <a:ext cx="445988" cy="63714"/>
          </a:xfrm>
          <a:custGeom>
            <a:avLst/>
            <a:gdLst/>
            <a:ahLst/>
            <a:cxnLst/>
            <a:rect l="0" t="0" r="0" b="0"/>
            <a:pathLst>
              <a:path w="445988" h="63714">
                <a:moveTo>
                  <a:pt x="0" y="63713"/>
                </a:moveTo>
                <a:lnTo>
                  <a:pt x="47351" y="56948"/>
                </a:lnTo>
                <a:lnTo>
                  <a:pt x="97092" y="45977"/>
                </a:lnTo>
                <a:lnTo>
                  <a:pt x="153368" y="31001"/>
                </a:lnTo>
                <a:lnTo>
                  <a:pt x="201026" y="25704"/>
                </a:lnTo>
                <a:lnTo>
                  <a:pt x="255262" y="15797"/>
                </a:lnTo>
                <a:lnTo>
                  <a:pt x="305059" y="7965"/>
                </a:lnTo>
                <a:lnTo>
                  <a:pt x="368520" y="2360"/>
                </a:lnTo>
                <a:lnTo>
                  <a:pt x="423191" y="699"/>
                </a:lnTo>
                <a:lnTo>
                  <a:pt x="44598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52 Serbest Form"/>
          <p:cNvSpPr/>
          <p:nvPr/>
        </p:nvSpPr>
        <p:spPr>
          <a:xfrm>
            <a:off x="1834916" y="2816087"/>
            <a:ext cx="547927" cy="76455"/>
          </a:xfrm>
          <a:custGeom>
            <a:avLst/>
            <a:gdLst/>
            <a:ahLst/>
            <a:cxnLst/>
            <a:rect l="0" t="0" r="0" b="0"/>
            <a:pathLst>
              <a:path w="547927" h="76455">
                <a:moveTo>
                  <a:pt x="0" y="76454"/>
                </a:moveTo>
                <a:lnTo>
                  <a:pt x="60881" y="56161"/>
                </a:lnTo>
                <a:lnTo>
                  <a:pt x="117199" y="42422"/>
                </a:lnTo>
                <a:lnTo>
                  <a:pt x="171018" y="33012"/>
                </a:lnTo>
                <a:lnTo>
                  <a:pt x="213815" y="28830"/>
                </a:lnTo>
                <a:lnTo>
                  <a:pt x="276514" y="19711"/>
                </a:lnTo>
                <a:lnTo>
                  <a:pt x="339926" y="14807"/>
                </a:lnTo>
                <a:lnTo>
                  <a:pt x="396784" y="6589"/>
                </a:lnTo>
                <a:lnTo>
                  <a:pt x="449499" y="1952"/>
                </a:lnTo>
                <a:lnTo>
                  <a:pt x="500986" y="578"/>
                </a:lnTo>
                <a:lnTo>
                  <a:pt x="54792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53 Serbest Form"/>
          <p:cNvSpPr/>
          <p:nvPr/>
        </p:nvSpPr>
        <p:spPr>
          <a:xfrm>
            <a:off x="76454" y="3746287"/>
            <a:ext cx="586155" cy="445988"/>
          </a:xfrm>
          <a:custGeom>
            <a:avLst/>
            <a:gdLst/>
            <a:ahLst/>
            <a:cxnLst/>
            <a:rect l="0" t="0" r="0" b="0"/>
            <a:pathLst>
              <a:path w="586155" h="445988">
                <a:moveTo>
                  <a:pt x="586154" y="0"/>
                </a:moveTo>
                <a:lnTo>
                  <a:pt x="544623" y="15102"/>
                </a:lnTo>
                <a:lnTo>
                  <a:pt x="481330" y="42108"/>
                </a:lnTo>
                <a:lnTo>
                  <a:pt x="424884" y="77707"/>
                </a:lnTo>
                <a:lnTo>
                  <a:pt x="372403" y="117256"/>
                </a:lnTo>
                <a:lnTo>
                  <a:pt x="310372" y="166161"/>
                </a:lnTo>
                <a:lnTo>
                  <a:pt x="249471" y="222667"/>
                </a:lnTo>
                <a:lnTo>
                  <a:pt x="196739" y="271045"/>
                </a:lnTo>
                <a:lnTo>
                  <a:pt x="138336" y="321586"/>
                </a:lnTo>
                <a:lnTo>
                  <a:pt x="85162" y="382429"/>
                </a:lnTo>
                <a:lnTo>
                  <a:pt x="42503" y="428458"/>
                </a:lnTo>
                <a:lnTo>
                  <a:pt x="25498" y="438196"/>
                </a:lnTo>
                <a:lnTo>
                  <a:pt x="0" y="44598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57" name="56 Grup"/>
          <p:cNvGrpSpPr/>
          <p:nvPr/>
        </p:nvGrpSpPr>
        <p:grpSpPr>
          <a:xfrm>
            <a:off x="2637692" y="3364013"/>
            <a:ext cx="1478128" cy="127426"/>
            <a:chOff x="2637692" y="3364013"/>
            <a:chExt cx="1478128" cy="127426"/>
          </a:xfrm>
        </p:grpSpPr>
        <p:sp>
          <p:nvSpPr>
            <p:cNvPr id="55" name="54 Serbest Form"/>
            <p:cNvSpPr/>
            <p:nvPr/>
          </p:nvSpPr>
          <p:spPr>
            <a:xfrm>
              <a:off x="2637692" y="3421747"/>
              <a:ext cx="484215" cy="69692"/>
            </a:xfrm>
            <a:custGeom>
              <a:avLst/>
              <a:gdLst/>
              <a:ahLst/>
              <a:cxnLst/>
              <a:rect l="0" t="0" r="0" b="0"/>
              <a:pathLst>
                <a:path w="484215" h="69692">
                  <a:moveTo>
                    <a:pt x="0" y="69691"/>
                  </a:moveTo>
                  <a:lnTo>
                    <a:pt x="46093" y="58102"/>
                  </a:lnTo>
                  <a:lnTo>
                    <a:pt x="83114" y="52054"/>
                  </a:lnTo>
                  <a:lnTo>
                    <a:pt x="127617" y="45190"/>
                  </a:lnTo>
                  <a:lnTo>
                    <a:pt x="168612" y="39199"/>
                  </a:lnTo>
                  <a:lnTo>
                    <a:pt x="207269" y="33789"/>
                  </a:lnTo>
                  <a:lnTo>
                    <a:pt x="244366" y="28766"/>
                  </a:lnTo>
                  <a:lnTo>
                    <a:pt x="296912" y="19410"/>
                  </a:lnTo>
                  <a:lnTo>
                    <a:pt x="354150" y="9958"/>
                  </a:lnTo>
                  <a:lnTo>
                    <a:pt x="417463" y="0"/>
                  </a:lnTo>
                  <a:lnTo>
                    <a:pt x="457829" y="2004"/>
                  </a:lnTo>
                  <a:lnTo>
                    <a:pt x="472487" y="7988"/>
                  </a:lnTo>
                  <a:lnTo>
                    <a:pt x="484214" y="18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3631605" y="3364013"/>
              <a:ext cx="484215" cy="89198"/>
            </a:xfrm>
            <a:custGeom>
              <a:avLst/>
              <a:gdLst/>
              <a:ahLst/>
              <a:cxnLst/>
              <a:rect l="0" t="0" r="0" b="0"/>
              <a:pathLst>
                <a:path w="484215" h="89198">
                  <a:moveTo>
                    <a:pt x="0" y="89197"/>
                  </a:moveTo>
                  <a:lnTo>
                    <a:pt x="60409" y="74095"/>
                  </a:lnTo>
                  <a:lnTo>
                    <a:pt x="108232" y="62139"/>
                  </a:lnTo>
                  <a:lnTo>
                    <a:pt x="148609" y="52753"/>
                  </a:lnTo>
                  <a:lnTo>
                    <a:pt x="184023" y="45079"/>
                  </a:lnTo>
                  <a:lnTo>
                    <a:pt x="244608" y="32778"/>
                  </a:lnTo>
                  <a:lnTo>
                    <a:pt x="295133" y="22591"/>
                  </a:lnTo>
                  <a:lnTo>
                    <a:pt x="356612" y="8896"/>
                  </a:lnTo>
                  <a:lnTo>
                    <a:pt x="410695" y="2636"/>
                  </a:lnTo>
                  <a:lnTo>
                    <a:pt x="441628" y="1171"/>
                  </a:lnTo>
                  <a:lnTo>
                    <a:pt x="4842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8" name="57 Serbest Form"/>
          <p:cNvSpPr/>
          <p:nvPr/>
        </p:nvSpPr>
        <p:spPr>
          <a:xfrm>
            <a:off x="64869" y="3041477"/>
            <a:ext cx="479175" cy="549797"/>
          </a:xfrm>
          <a:custGeom>
            <a:avLst/>
            <a:gdLst/>
            <a:ahLst/>
            <a:cxnLst/>
            <a:rect l="0" t="0" r="0" b="0"/>
            <a:pathLst>
              <a:path w="479175" h="549797">
                <a:moveTo>
                  <a:pt x="342890" y="67686"/>
                </a:moveTo>
                <a:lnTo>
                  <a:pt x="318821" y="66271"/>
                </a:lnTo>
                <a:lnTo>
                  <a:pt x="278705" y="63911"/>
                </a:lnTo>
                <a:lnTo>
                  <a:pt x="227893" y="60922"/>
                </a:lnTo>
                <a:lnTo>
                  <a:pt x="189770" y="61761"/>
                </a:lnTo>
                <a:lnTo>
                  <a:pt x="136085" y="70244"/>
                </a:lnTo>
                <a:lnTo>
                  <a:pt x="88747" y="90940"/>
                </a:lnTo>
                <a:lnTo>
                  <a:pt x="66645" y="118137"/>
                </a:lnTo>
                <a:lnTo>
                  <a:pt x="36148" y="179749"/>
                </a:lnTo>
                <a:lnTo>
                  <a:pt x="16490" y="241578"/>
                </a:lnTo>
                <a:lnTo>
                  <a:pt x="2748" y="299937"/>
                </a:lnTo>
                <a:lnTo>
                  <a:pt x="0" y="348876"/>
                </a:lnTo>
                <a:lnTo>
                  <a:pt x="2961" y="395469"/>
                </a:lnTo>
                <a:lnTo>
                  <a:pt x="16646" y="449265"/>
                </a:lnTo>
                <a:lnTo>
                  <a:pt x="43157" y="499377"/>
                </a:lnTo>
                <a:lnTo>
                  <a:pt x="59125" y="519590"/>
                </a:lnTo>
                <a:lnTo>
                  <a:pt x="83212" y="534236"/>
                </a:lnTo>
                <a:lnTo>
                  <a:pt x="114211" y="544050"/>
                </a:lnTo>
                <a:lnTo>
                  <a:pt x="170047" y="549574"/>
                </a:lnTo>
                <a:lnTo>
                  <a:pt x="221672" y="549796"/>
                </a:lnTo>
                <a:lnTo>
                  <a:pt x="264498" y="540107"/>
                </a:lnTo>
                <a:lnTo>
                  <a:pt x="317022" y="512183"/>
                </a:lnTo>
                <a:lnTo>
                  <a:pt x="379651" y="469586"/>
                </a:lnTo>
                <a:lnTo>
                  <a:pt x="427087" y="410961"/>
                </a:lnTo>
                <a:lnTo>
                  <a:pt x="451498" y="351854"/>
                </a:lnTo>
                <a:lnTo>
                  <a:pt x="469954" y="297808"/>
                </a:lnTo>
                <a:lnTo>
                  <a:pt x="479174" y="255272"/>
                </a:lnTo>
                <a:lnTo>
                  <a:pt x="478131" y="210577"/>
                </a:lnTo>
                <a:lnTo>
                  <a:pt x="465094" y="157422"/>
                </a:lnTo>
                <a:lnTo>
                  <a:pt x="448885" y="106020"/>
                </a:lnTo>
                <a:lnTo>
                  <a:pt x="440497" y="80476"/>
                </a:lnTo>
                <a:lnTo>
                  <a:pt x="424498" y="58740"/>
                </a:lnTo>
                <a:lnTo>
                  <a:pt x="376132" y="14385"/>
                </a:lnTo>
                <a:lnTo>
                  <a:pt x="353417" y="2466"/>
                </a:lnTo>
                <a:lnTo>
                  <a:pt x="321611" y="0"/>
                </a:lnTo>
                <a:lnTo>
                  <a:pt x="271457" y="6572"/>
                </a:lnTo>
                <a:lnTo>
                  <a:pt x="229695" y="21262"/>
                </a:lnTo>
                <a:lnTo>
                  <a:pt x="184296" y="51594"/>
                </a:lnTo>
                <a:lnTo>
                  <a:pt x="140719" y="95027"/>
                </a:lnTo>
                <a:lnTo>
                  <a:pt x="103857" y="157128"/>
                </a:lnTo>
                <a:lnTo>
                  <a:pt x="88040" y="2205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0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0" y="342900"/>
            <a:ext cx="7821794" cy="15167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6" name="15 Grup"/>
          <p:cNvGrpSpPr/>
          <p:nvPr/>
        </p:nvGrpSpPr>
        <p:grpSpPr>
          <a:xfrm>
            <a:off x="479971" y="2006669"/>
            <a:ext cx="1826417" cy="758449"/>
            <a:chOff x="479971" y="2006669"/>
            <a:chExt cx="1826417" cy="758449"/>
          </a:xfrm>
        </p:grpSpPr>
        <p:sp>
          <p:nvSpPr>
            <p:cNvPr id="4" name="3 Serbest Form"/>
            <p:cNvSpPr/>
            <p:nvPr/>
          </p:nvSpPr>
          <p:spPr>
            <a:xfrm>
              <a:off x="479971" y="2204448"/>
              <a:ext cx="259093" cy="404017"/>
            </a:xfrm>
            <a:custGeom>
              <a:avLst/>
              <a:gdLst/>
              <a:ahLst/>
              <a:cxnLst/>
              <a:rect l="0" t="0" r="0" b="0"/>
              <a:pathLst>
                <a:path w="259093" h="404017">
                  <a:moveTo>
                    <a:pt x="80697" y="0"/>
                  </a:moveTo>
                  <a:lnTo>
                    <a:pt x="73146" y="49082"/>
                  </a:lnTo>
                  <a:lnTo>
                    <a:pt x="67168" y="87939"/>
                  </a:lnTo>
                  <a:lnTo>
                    <a:pt x="56751" y="142439"/>
                  </a:lnTo>
                  <a:lnTo>
                    <a:pt x="42926" y="200777"/>
                  </a:lnTo>
                  <a:lnTo>
                    <a:pt x="29863" y="250154"/>
                  </a:lnTo>
                  <a:lnTo>
                    <a:pt x="12764" y="304892"/>
                  </a:lnTo>
                  <a:lnTo>
                    <a:pt x="3" y="343772"/>
                  </a:lnTo>
                  <a:lnTo>
                    <a:pt x="0" y="355190"/>
                  </a:lnTo>
                  <a:lnTo>
                    <a:pt x="7549" y="375428"/>
                  </a:lnTo>
                  <a:lnTo>
                    <a:pt x="24118" y="390086"/>
                  </a:lnTo>
                  <a:lnTo>
                    <a:pt x="47056" y="399904"/>
                  </a:lnTo>
                  <a:lnTo>
                    <a:pt x="90394" y="404016"/>
                  </a:lnTo>
                  <a:lnTo>
                    <a:pt x="147584" y="400989"/>
                  </a:lnTo>
                  <a:lnTo>
                    <a:pt x="178384" y="403334"/>
                  </a:lnTo>
                  <a:lnTo>
                    <a:pt x="228992" y="397079"/>
                  </a:lnTo>
                  <a:lnTo>
                    <a:pt x="259092" y="395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662608" y="2472040"/>
              <a:ext cx="25486" cy="254850"/>
            </a:xfrm>
            <a:custGeom>
              <a:avLst/>
              <a:gdLst/>
              <a:ahLst/>
              <a:cxnLst/>
              <a:rect l="0" t="0" r="0" b="0"/>
              <a:pathLst>
                <a:path w="25486" h="254850">
                  <a:moveTo>
                    <a:pt x="25485" y="0"/>
                  </a:moveTo>
                  <a:lnTo>
                    <a:pt x="17934" y="49082"/>
                  </a:lnTo>
                  <a:lnTo>
                    <a:pt x="11956" y="87938"/>
                  </a:lnTo>
                  <a:lnTo>
                    <a:pt x="5314" y="146215"/>
                  </a:lnTo>
                  <a:lnTo>
                    <a:pt x="1575" y="207087"/>
                  </a:lnTo>
                  <a:lnTo>
                    <a:pt x="0" y="254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815868" y="2255418"/>
              <a:ext cx="152561" cy="509700"/>
            </a:xfrm>
            <a:custGeom>
              <a:avLst/>
              <a:gdLst/>
              <a:ahLst/>
              <a:cxnLst/>
              <a:rect l="0" t="0" r="0" b="0"/>
              <a:pathLst>
                <a:path w="152561" h="509700">
                  <a:moveTo>
                    <a:pt x="12392" y="0"/>
                  </a:moveTo>
                  <a:lnTo>
                    <a:pt x="8617" y="49082"/>
                  </a:lnTo>
                  <a:lnTo>
                    <a:pt x="5628" y="87938"/>
                  </a:lnTo>
                  <a:lnTo>
                    <a:pt x="2307" y="146215"/>
                  </a:lnTo>
                  <a:lnTo>
                    <a:pt x="831" y="190993"/>
                  </a:lnTo>
                  <a:lnTo>
                    <a:pt x="0" y="248042"/>
                  </a:lnTo>
                  <a:lnTo>
                    <a:pt x="1169" y="299397"/>
                  </a:lnTo>
                  <a:lnTo>
                    <a:pt x="13532" y="355521"/>
                  </a:lnTo>
                  <a:lnTo>
                    <a:pt x="29607" y="407508"/>
                  </a:lnTo>
                  <a:lnTo>
                    <a:pt x="42191" y="445912"/>
                  </a:lnTo>
                  <a:lnTo>
                    <a:pt x="49248" y="453016"/>
                  </a:lnTo>
                  <a:lnTo>
                    <a:pt x="58200" y="456336"/>
                  </a:lnTo>
                  <a:lnTo>
                    <a:pt x="68416" y="457134"/>
                  </a:lnTo>
                  <a:lnTo>
                    <a:pt x="76642" y="453418"/>
                  </a:lnTo>
                  <a:lnTo>
                    <a:pt x="89558" y="437962"/>
                  </a:lnTo>
                  <a:lnTo>
                    <a:pt x="104789" y="398617"/>
                  </a:lnTo>
                  <a:lnTo>
                    <a:pt x="111505" y="351091"/>
                  </a:lnTo>
                  <a:lnTo>
                    <a:pt x="113774" y="295622"/>
                  </a:lnTo>
                  <a:lnTo>
                    <a:pt x="114259" y="348244"/>
                  </a:lnTo>
                  <a:lnTo>
                    <a:pt x="123075" y="407487"/>
                  </a:lnTo>
                  <a:lnTo>
                    <a:pt x="128721" y="454243"/>
                  </a:lnTo>
                  <a:lnTo>
                    <a:pt x="152560" y="509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1007762" y="2130510"/>
              <a:ext cx="187278" cy="583525"/>
            </a:xfrm>
            <a:custGeom>
              <a:avLst/>
              <a:gdLst/>
              <a:ahLst/>
              <a:cxnLst/>
              <a:rect l="0" t="0" r="0" b="0"/>
              <a:pathLst>
                <a:path w="187278" h="583525">
                  <a:moveTo>
                    <a:pt x="37120" y="163135"/>
                  </a:moveTo>
                  <a:lnTo>
                    <a:pt x="10062" y="142841"/>
                  </a:lnTo>
                  <a:lnTo>
                    <a:pt x="3508" y="148190"/>
                  </a:lnTo>
                  <a:lnTo>
                    <a:pt x="0" y="184338"/>
                  </a:lnTo>
                  <a:lnTo>
                    <a:pt x="5294" y="202755"/>
                  </a:lnTo>
                  <a:lnTo>
                    <a:pt x="46932" y="259057"/>
                  </a:lnTo>
                  <a:lnTo>
                    <a:pt x="100709" y="308173"/>
                  </a:lnTo>
                  <a:lnTo>
                    <a:pt x="146980" y="367656"/>
                  </a:lnTo>
                  <a:lnTo>
                    <a:pt x="176093" y="430811"/>
                  </a:lnTo>
                  <a:lnTo>
                    <a:pt x="183836" y="459081"/>
                  </a:lnTo>
                  <a:lnTo>
                    <a:pt x="187277" y="495242"/>
                  </a:lnTo>
                  <a:lnTo>
                    <a:pt x="181256" y="527360"/>
                  </a:lnTo>
                  <a:lnTo>
                    <a:pt x="161945" y="565546"/>
                  </a:lnTo>
                  <a:lnTo>
                    <a:pt x="154317" y="575824"/>
                  </a:lnTo>
                  <a:lnTo>
                    <a:pt x="144984" y="581260"/>
                  </a:lnTo>
                  <a:lnTo>
                    <a:pt x="123287" y="583524"/>
                  </a:lnTo>
                  <a:lnTo>
                    <a:pt x="103261" y="576036"/>
                  </a:lnTo>
                  <a:lnTo>
                    <a:pt x="93957" y="570074"/>
                  </a:lnTo>
                  <a:lnTo>
                    <a:pt x="79843" y="552124"/>
                  </a:lnTo>
                  <a:lnTo>
                    <a:pt x="74097" y="541391"/>
                  </a:lnTo>
                  <a:lnTo>
                    <a:pt x="66010" y="492462"/>
                  </a:lnTo>
                  <a:lnTo>
                    <a:pt x="63614" y="439895"/>
                  </a:lnTo>
                  <a:lnTo>
                    <a:pt x="69669" y="381687"/>
                  </a:lnTo>
                  <a:lnTo>
                    <a:pt x="80430" y="326370"/>
                  </a:lnTo>
                  <a:lnTo>
                    <a:pt x="96750" y="265698"/>
                  </a:lnTo>
                  <a:lnTo>
                    <a:pt x="109377" y="215863"/>
                  </a:lnTo>
                  <a:lnTo>
                    <a:pt x="123501" y="156891"/>
                  </a:lnTo>
                  <a:lnTo>
                    <a:pt x="142158" y="96000"/>
                  </a:lnTo>
                  <a:lnTo>
                    <a:pt x="147529" y="42876"/>
                  </a:lnTo>
                  <a:lnTo>
                    <a:pt x="143768" y="13410"/>
                  </a:lnTo>
                  <a:lnTo>
                    <a:pt x="137951" y="5269"/>
                  </a:lnTo>
                  <a:lnTo>
                    <a:pt x="129826" y="1258"/>
                  </a:lnTo>
                  <a:lnTo>
                    <a:pt x="120162" y="0"/>
                  </a:lnTo>
                  <a:lnTo>
                    <a:pt x="101872" y="6152"/>
                  </a:lnTo>
                  <a:lnTo>
                    <a:pt x="84305" y="19742"/>
                  </a:lnTo>
                  <a:lnTo>
                    <a:pt x="59911" y="51272"/>
                  </a:lnTo>
                  <a:lnTo>
                    <a:pt x="48193" y="75191"/>
                  </a:lnTo>
                  <a:lnTo>
                    <a:pt x="40401" y="126066"/>
                  </a:lnTo>
                  <a:lnTo>
                    <a:pt x="44857" y="179210"/>
                  </a:lnTo>
                  <a:lnTo>
                    <a:pt x="49863" y="226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1325217" y="2624949"/>
              <a:ext cx="12743" cy="63714"/>
            </a:xfrm>
            <a:custGeom>
              <a:avLst/>
              <a:gdLst/>
              <a:ahLst/>
              <a:cxnLst/>
              <a:rect l="0" t="0" r="0" b="0"/>
              <a:pathLst>
                <a:path w="12743" h="63714">
                  <a:moveTo>
                    <a:pt x="12742" y="0"/>
                  </a:moveTo>
                  <a:lnTo>
                    <a:pt x="2657" y="50428"/>
                  </a:lnTo>
                  <a:lnTo>
                    <a:pt x="0" y="63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1427157" y="2242675"/>
              <a:ext cx="76456" cy="496958"/>
            </a:xfrm>
            <a:custGeom>
              <a:avLst/>
              <a:gdLst/>
              <a:ahLst/>
              <a:cxnLst/>
              <a:rect l="0" t="0" r="0" b="0"/>
              <a:pathLst>
                <a:path w="76456" h="496958">
                  <a:moveTo>
                    <a:pt x="0" y="0"/>
                  </a:moveTo>
                  <a:lnTo>
                    <a:pt x="8757" y="37598"/>
                  </a:lnTo>
                  <a:lnTo>
                    <a:pt x="10971" y="87030"/>
                  </a:lnTo>
                  <a:lnTo>
                    <a:pt x="15730" y="131653"/>
                  </a:lnTo>
                  <a:lnTo>
                    <a:pt x="22595" y="188614"/>
                  </a:lnTo>
                  <a:lnTo>
                    <a:pt x="28404" y="241360"/>
                  </a:lnTo>
                  <a:lnTo>
                    <a:pt x="39092" y="296631"/>
                  </a:lnTo>
                  <a:lnTo>
                    <a:pt x="51226" y="350291"/>
                  </a:lnTo>
                  <a:lnTo>
                    <a:pt x="68010" y="413240"/>
                  </a:lnTo>
                  <a:lnTo>
                    <a:pt x="74786" y="474547"/>
                  </a:lnTo>
                  <a:lnTo>
                    <a:pt x="76455" y="496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1554581" y="2255418"/>
              <a:ext cx="190394" cy="455526"/>
            </a:xfrm>
            <a:custGeom>
              <a:avLst/>
              <a:gdLst/>
              <a:ahLst/>
              <a:cxnLst/>
              <a:rect l="0" t="0" r="0" b="0"/>
              <a:pathLst>
                <a:path w="190394" h="455526">
                  <a:moveTo>
                    <a:pt x="25485" y="0"/>
                  </a:moveTo>
                  <a:lnTo>
                    <a:pt x="25485" y="45306"/>
                  </a:lnTo>
                  <a:lnTo>
                    <a:pt x="25485" y="81174"/>
                  </a:lnTo>
                  <a:lnTo>
                    <a:pt x="29261" y="136129"/>
                  </a:lnTo>
                  <a:lnTo>
                    <a:pt x="39346" y="198907"/>
                  </a:lnTo>
                  <a:lnTo>
                    <a:pt x="51302" y="260927"/>
                  </a:lnTo>
                  <a:lnTo>
                    <a:pt x="63811" y="321778"/>
                  </a:lnTo>
                  <a:lnTo>
                    <a:pt x="80722" y="380392"/>
                  </a:lnTo>
                  <a:lnTo>
                    <a:pt x="107870" y="431456"/>
                  </a:lnTo>
                  <a:lnTo>
                    <a:pt x="123925" y="451799"/>
                  </a:lnTo>
                  <a:lnTo>
                    <a:pt x="133587" y="455525"/>
                  </a:lnTo>
                  <a:lnTo>
                    <a:pt x="144275" y="455177"/>
                  </a:lnTo>
                  <a:lnTo>
                    <a:pt x="155649" y="452113"/>
                  </a:lnTo>
                  <a:lnTo>
                    <a:pt x="164647" y="444408"/>
                  </a:lnTo>
                  <a:lnTo>
                    <a:pt x="178420" y="420744"/>
                  </a:lnTo>
                  <a:lnTo>
                    <a:pt x="188625" y="359406"/>
                  </a:lnTo>
                  <a:lnTo>
                    <a:pt x="190393" y="309583"/>
                  </a:lnTo>
                  <a:lnTo>
                    <a:pt x="189501" y="258953"/>
                  </a:lnTo>
                  <a:lnTo>
                    <a:pt x="182315" y="206668"/>
                  </a:lnTo>
                  <a:lnTo>
                    <a:pt x="178141" y="149803"/>
                  </a:lnTo>
                  <a:lnTo>
                    <a:pt x="167150" y="104794"/>
                  </a:lnTo>
                  <a:lnTo>
                    <a:pt x="138785" y="51533"/>
                  </a:lnTo>
                  <a:lnTo>
                    <a:pt x="121148" y="28567"/>
                  </a:lnTo>
                  <a:lnTo>
                    <a:pt x="99150" y="13640"/>
                  </a:lnTo>
                  <a:lnTo>
                    <a:pt x="75215" y="9838"/>
                  </a:lnTo>
                  <a:lnTo>
                    <a:pt x="62886" y="10806"/>
                  </a:lnTo>
                  <a:lnTo>
                    <a:pt x="41636" y="19433"/>
                  </a:lnTo>
                  <a:lnTo>
                    <a:pt x="32005" y="25697"/>
                  </a:lnTo>
                  <a:lnTo>
                    <a:pt x="17528" y="43985"/>
                  </a:lnTo>
                  <a:lnTo>
                    <a:pt x="0" y="89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1720234" y="2038795"/>
              <a:ext cx="152910" cy="203881"/>
            </a:xfrm>
            <a:custGeom>
              <a:avLst/>
              <a:gdLst/>
              <a:ahLst/>
              <a:cxnLst/>
              <a:rect l="0" t="0" r="0" b="0"/>
              <a:pathLst>
                <a:path w="152910" h="203881">
                  <a:moveTo>
                    <a:pt x="0" y="0"/>
                  </a:moveTo>
                  <a:lnTo>
                    <a:pt x="60880" y="60881"/>
                  </a:lnTo>
                  <a:lnTo>
                    <a:pt x="98321" y="105873"/>
                  </a:lnTo>
                  <a:lnTo>
                    <a:pt x="135319" y="159267"/>
                  </a:lnTo>
                  <a:lnTo>
                    <a:pt x="150755" y="184052"/>
                  </a:lnTo>
                  <a:lnTo>
                    <a:pt x="152889" y="190661"/>
                  </a:lnTo>
                  <a:lnTo>
                    <a:pt x="152909" y="203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1771204" y="2051538"/>
              <a:ext cx="89198" cy="267593"/>
            </a:xfrm>
            <a:custGeom>
              <a:avLst/>
              <a:gdLst/>
              <a:ahLst/>
              <a:cxnLst/>
              <a:rect l="0" t="0" r="0" b="0"/>
              <a:pathLst>
                <a:path w="89198" h="267593">
                  <a:moveTo>
                    <a:pt x="89197" y="0"/>
                  </a:moveTo>
                  <a:lnTo>
                    <a:pt x="70319" y="49082"/>
                  </a:lnTo>
                  <a:lnTo>
                    <a:pt x="55374" y="87939"/>
                  </a:lnTo>
                  <a:lnTo>
                    <a:pt x="34993" y="142440"/>
                  </a:lnTo>
                  <a:lnTo>
                    <a:pt x="15559" y="197002"/>
                  </a:lnTo>
                  <a:lnTo>
                    <a:pt x="4610" y="236294"/>
                  </a:lnTo>
                  <a:lnTo>
                    <a:pt x="0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1924113" y="2150122"/>
              <a:ext cx="101941" cy="16099"/>
            </a:xfrm>
            <a:custGeom>
              <a:avLst/>
              <a:gdLst/>
              <a:ahLst/>
              <a:cxnLst/>
              <a:rect l="0" t="0" r="0" b="0"/>
              <a:pathLst>
                <a:path w="101941" h="16099">
                  <a:moveTo>
                    <a:pt x="0" y="16098"/>
                  </a:moveTo>
                  <a:lnTo>
                    <a:pt x="62716" y="0"/>
                  </a:lnTo>
                  <a:lnTo>
                    <a:pt x="101940" y="3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2102508" y="2038795"/>
              <a:ext cx="165653" cy="178396"/>
            </a:xfrm>
            <a:custGeom>
              <a:avLst/>
              <a:gdLst/>
              <a:ahLst/>
              <a:cxnLst/>
              <a:rect l="0" t="0" r="0" b="0"/>
              <a:pathLst>
                <a:path w="165653" h="178396">
                  <a:moveTo>
                    <a:pt x="0" y="0"/>
                  </a:moveTo>
                  <a:lnTo>
                    <a:pt x="49082" y="56634"/>
                  </a:lnTo>
                  <a:lnTo>
                    <a:pt x="87939" y="101468"/>
                  </a:lnTo>
                  <a:lnTo>
                    <a:pt x="131113" y="147509"/>
                  </a:lnTo>
                  <a:lnTo>
                    <a:pt x="165652" y="178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2018187" y="2006669"/>
              <a:ext cx="288201" cy="249306"/>
            </a:xfrm>
            <a:custGeom>
              <a:avLst/>
              <a:gdLst/>
              <a:ahLst/>
              <a:cxnLst/>
              <a:rect l="0" t="0" r="0" b="0"/>
              <a:pathLst>
                <a:path w="288201" h="249306">
                  <a:moveTo>
                    <a:pt x="20608" y="32126"/>
                  </a:moveTo>
                  <a:lnTo>
                    <a:pt x="315" y="18597"/>
                  </a:lnTo>
                  <a:lnTo>
                    <a:pt x="0" y="14612"/>
                  </a:lnTo>
                  <a:lnTo>
                    <a:pt x="5454" y="11955"/>
                  </a:lnTo>
                  <a:lnTo>
                    <a:pt x="60196" y="0"/>
                  </a:lnTo>
                  <a:lnTo>
                    <a:pt x="84925" y="2746"/>
                  </a:lnTo>
                  <a:lnTo>
                    <a:pt x="122727" y="19016"/>
                  </a:lnTo>
                  <a:lnTo>
                    <a:pt x="140562" y="37626"/>
                  </a:lnTo>
                  <a:lnTo>
                    <a:pt x="151792" y="61472"/>
                  </a:lnTo>
                  <a:lnTo>
                    <a:pt x="162776" y="119150"/>
                  </a:lnTo>
                  <a:lnTo>
                    <a:pt x="171396" y="178629"/>
                  </a:lnTo>
                  <a:lnTo>
                    <a:pt x="180126" y="203898"/>
                  </a:lnTo>
                  <a:lnTo>
                    <a:pt x="208804" y="243193"/>
                  </a:lnTo>
                  <a:lnTo>
                    <a:pt x="218279" y="247876"/>
                  </a:lnTo>
                  <a:lnTo>
                    <a:pt x="240134" y="249305"/>
                  </a:lnTo>
                  <a:lnTo>
                    <a:pt x="283111" y="241517"/>
                  </a:lnTo>
                  <a:lnTo>
                    <a:pt x="286223" y="242512"/>
                  </a:lnTo>
                  <a:lnTo>
                    <a:pt x="288200" y="248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5" name="44 Grup"/>
          <p:cNvGrpSpPr/>
          <p:nvPr/>
        </p:nvGrpSpPr>
        <p:grpSpPr>
          <a:xfrm>
            <a:off x="716175" y="3944521"/>
            <a:ext cx="1373591" cy="3254978"/>
            <a:chOff x="716175" y="3944521"/>
            <a:chExt cx="1373591" cy="3254978"/>
          </a:xfrm>
        </p:grpSpPr>
        <p:sp>
          <p:nvSpPr>
            <p:cNvPr id="17" name="16 Serbest Form"/>
            <p:cNvSpPr/>
            <p:nvPr/>
          </p:nvSpPr>
          <p:spPr>
            <a:xfrm>
              <a:off x="716175" y="4154046"/>
              <a:ext cx="239511" cy="420503"/>
            </a:xfrm>
            <a:custGeom>
              <a:avLst/>
              <a:gdLst/>
              <a:ahLst/>
              <a:cxnLst/>
              <a:rect l="0" t="0" r="0" b="0"/>
              <a:pathLst>
                <a:path w="239511" h="420503">
                  <a:moveTo>
                    <a:pt x="10146" y="0"/>
                  </a:moveTo>
                  <a:lnTo>
                    <a:pt x="1388" y="33351"/>
                  </a:lnTo>
                  <a:lnTo>
                    <a:pt x="0" y="84135"/>
                  </a:lnTo>
                  <a:lnTo>
                    <a:pt x="6510" y="135678"/>
                  </a:lnTo>
                  <a:lnTo>
                    <a:pt x="10484" y="186818"/>
                  </a:lnTo>
                  <a:lnTo>
                    <a:pt x="21415" y="236423"/>
                  </a:lnTo>
                  <a:lnTo>
                    <a:pt x="45985" y="291954"/>
                  </a:lnTo>
                  <a:lnTo>
                    <a:pt x="70712" y="355226"/>
                  </a:lnTo>
                  <a:lnTo>
                    <a:pt x="84730" y="375444"/>
                  </a:lnTo>
                  <a:lnTo>
                    <a:pt x="93849" y="380552"/>
                  </a:lnTo>
                  <a:lnTo>
                    <a:pt x="115307" y="382453"/>
                  </a:lnTo>
                  <a:lnTo>
                    <a:pt x="135227" y="374803"/>
                  </a:lnTo>
                  <a:lnTo>
                    <a:pt x="153519" y="360548"/>
                  </a:lnTo>
                  <a:lnTo>
                    <a:pt x="178321" y="327227"/>
                  </a:lnTo>
                  <a:lnTo>
                    <a:pt x="200103" y="265948"/>
                  </a:lnTo>
                  <a:lnTo>
                    <a:pt x="209900" y="216135"/>
                  </a:lnTo>
                  <a:lnTo>
                    <a:pt x="209027" y="169284"/>
                  </a:lnTo>
                  <a:lnTo>
                    <a:pt x="206446" y="155331"/>
                  </a:lnTo>
                  <a:lnTo>
                    <a:pt x="203309" y="151692"/>
                  </a:lnTo>
                  <a:lnTo>
                    <a:pt x="199802" y="154930"/>
                  </a:lnTo>
                  <a:lnTo>
                    <a:pt x="196048" y="162752"/>
                  </a:lnTo>
                  <a:lnTo>
                    <a:pt x="195652" y="182769"/>
                  </a:lnTo>
                  <a:lnTo>
                    <a:pt x="200171" y="243758"/>
                  </a:lnTo>
                  <a:lnTo>
                    <a:pt x="211236" y="303629"/>
                  </a:lnTo>
                  <a:lnTo>
                    <a:pt x="227056" y="356357"/>
                  </a:lnTo>
                  <a:lnTo>
                    <a:pt x="235820" y="391113"/>
                  </a:lnTo>
                  <a:lnTo>
                    <a:pt x="239510" y="42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1071548" y="4141304"/>
              <a:ext cx="151730" cy="420503"/>
            </a:xfrm>
            <a:custGeom>
              <a:avLst/>
              <a:gdLst/>
              <a:ahLst/>
              <a:cxnLst/>
              <a:rect l="0" t="0" r="0" b="0"/>
              <a:pathLst>
                <a:path w="151730" h="420503">
                  <a:moveTo>
                    <a:pt x="11562" y="0"/>
                  </a:moveTo>
                  <a:lnTo>
                    <a:pt x="4797" y="54116"/>
                  </a:lnTo>
                  <a:lnTo>
                    <a:pt x="1476" y="99563"/>
                  </a:lnTo>
                  <a:lnTo>
                    <a:pt x="0" y="143358"/>
                  </a:lnTo>
                  <a:lnTo>
                    <a:pt x="585" y="206398"/>
                  </a:lnTo>
                  <a:lnTo>
                    <a:pt x="7680" y="261574"/>
                  </a:lnTo>
                  <a:lnTo>
                    <a:pt x="11828" y="312374"/>
                  </a:lnTo>
                  <a:lnTo>
                    <a:pt x="22810" y="353540"/>
                  </a:lnTo>
                  <a:lnTo>
                    <a:pt x="35911" y="374695"/>
                  </a:lnTo>
                  <a:lnTo>
                    <a:pt x="46200" y="380053"/>
                  </a:lnTo>
                  <a:lnTo>
                    <a:pt x="72735" y="382231"/>
                  </a:lnTo>
                  <a:lnTo>
                    <a:pt x="83492" y="377998"/>
                  </a:lnTo>
                  <a:lnTo>
                    <a:pt x="99220" y="361968"/>
                  </a:lnTo>
                  <a:lnTo>
                    <a:pt x="116035" y="322299"/>
                  </a:lnTo>
                  <a:lnTo>
                    <a:pt x="123219" y="274677"/>
                  </a:lnTo>
                  <a:lnTo>
                    <a:pt x="125647" y="219175"/>
                  </a:lnTo>
                  <a:lnTo>
                    <a:pt x="126192" y="281456"/>
                  </a:lnTo>
                  <a:lnTo>
                    <a:pt x="127644" y="335570"/>
                  </a:lnTo>
                  <a:lnTo>
                    <a:pt x="140102" y="389567"/>
                  </a:lnTo>
                  <a:lnTo>
                    <a:pt x="151729" y="42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1273460" y="4041158"/>
              <a:ext cx="132231" cy="503648"/>
            </a:xfrm>
            <a:custGeom>
              <a:avLst/>
              <a:gdLst/>
              <a:ahLst/>
              <a:cxnLst/>
              <a:rect l="0" t="0" r="0" b="0"/>
              <a:pathLst>
                <a:path w="132231" h="503648">
                  <a:moveTo>
                    <a:pt x="13529" y="100146"/>
                  </a:moveTo>
                  <a:lnTo>
                    <a:pt x="0" y="154262"/>
                  </a:lnTo>
                  <a:lnTo>
                    <a:pt x="909" y="188382"/>
                  </a:lnTo>
                  <a:lnTo>
                    <a:pt x="21117" y="231061"/>
                  </a:lnTo>
                  <a:lnTo>
                    <a:pt x="68068" y="292634"/>
                  </a:lnTo>
                  <a:lnTo>
                    <a:pt x="92615" y="321573"/>
                  </a:lnTo>
                  <a:lnTo>
                    <a:pt x="118945" y="381113"/>
                  </a:lnTo>
                  <a:lnTo>
                    <a:pt x="132230" y="418895"/>
                  </a:lnTo>
                  <a:lnTo>
                    <a:pt x="131605" y="463755"/>
                  </a:lnTo>
                  <a:lnTo>
                    <a:pt x="122169" y="488755"/>
                  </a:lnTo>
                  <a:lnTo>
                    <a:pt x="115688" y="499386"/>
                  </a:lnTo>
                  <a:lnTo>
                    <a:pt x="107120" y="503641"/>
                  </a:lnTo>
                  <a:lnTo>
                    <a:pt x="97161" y="503647"/>
                  </a:lnTo>
                  <a:lnTo>
                    <a:pt x="86274" y="500819"/>
                  </a:lnTo>
                  <a:lnTo>
                    <a:pt x="77600" y="494686"/>
                  </a:lnTo>
                  <a:lnTo>
                    <a:pt x="64187" y="476545"/>
                  </a:lnTo>
                  <a:lnTo>
                    <a:pt x="48675" y="442452"/>
                  </a:lnTo>
                  <a:lnTo>
                    <a:pt x="41877" y="391921"/>
                  </a:lnTo>
                  <a:lnTo>
                    <a:pt x="49753" y="330354"/>
                  </a:lnTo>
                  <a:lnTo>
                    <a:pt x="60917" y="281780"/>
                  </a:lnTo>
                  <a:lnTo>
                    <a:pt x="73191" y="231519"/>
                  </a:lnTo>
                  <a:lnTo>
                    <a:pt x="85795" y="180760"/>
                  </a:lnTo>
                  <a:lnTo>
                    <a:pt x="97081" y="129852"/>
                  </a:lnTo>
                  <a:lnTo>
                    <a:pt x="99638" y="80317"/>
                  </a:lnTo>
                  <a:lnTo>
                    <a:pt x="88535" y="24808"/>
                  </a:lnTo>
                  <a:lnTo>
                    <a:pt x="84771" y="11693"/>
                  </a:lnTo>
                  <a:lnTo>
                    <a:pt x="78014" y="4366"/>
                  </a:lnTo>
                  <a:lnTo>
                    <a:pt x="69261" y="897"/>
                  </a:lnTo>
                  <a:lnTo>
                    <a:pt x="59179" y="0"/>
                  </a:lnTo>
                  <a:lnTo>
                    <a:pt x="49626" y="3650"/>
                  </a:lnTo>
                  <a:lnTo>
                    <a:pt x="31460" y="19031"/>
                  </a:lnTo>
                  <a:lnTo>
                    <a:pt x="12078" y="51571"/>
                  </a:lnTo>
                  <a:lnTo>
                    <a:pt x="787" y="87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1618294" y="3975652"/>
              <a:ext cx="201889" cy="2637693"/>
            </a:xfrm>
            <a:custGeom>
              <a:avLst/>
              <a:gdLst/>
              <a:ahLst/>
              <a:cxnLst/>
              <a:rect l="0" t="0" r="0" b="0"/>
              <a:pathLst>
                <a:path w="201889" h="2637693">
                  <a:moveTo>
                    <a:pt x="0" y="0"/>
                  </a:moveTo>
                  <a:lnTo>
                    <a:pt x="3775" y="37755"/>
                  </a:lnTo>
                  <a:lnTo>
                    <a:pt x="10173" y="96066"/>
                  </a:lnTo>
                  <a:lnTo>
                    <a:pt x="17736" y="150299"/>
                  </a:lnTo>
                  <a:lnTo>
                    <a:pt x="22041" y="198944"/>
                  </a:lnTo>
                  <a:lnTo>
                    <a:pt x="23954" y="248408"/>
                  </a:lnTo>
                  <a:lnTo>
                    <a:pt x="24804" y="308148"/>
                  </a:lnTo>
                  <a:lnTo>
                    <a:pt x="25183" y="361128"/>
                  </a:lnTo>
                  <a:lnTo>
                    <a:pt x="29171" y="423203"/>
                  </a:lnTo>
                  <a:lnTo>
                    <a:pt x="35544" y="483599"/>
                  </a:lnTo>
                  <a:lnTo>
                    <a:pt x="37035" y="536326"/>
                  </a:lnTo>
                  <a:lnTo>
                    <a:pt x="37697" y="592797"/>
                  </a:lnTo>
                  <a:lnTo>
                    <a:pt x="37992" y="650931"/>
                  </a:lnTo>
                  <a:lnTo>
                    <a:pt x="38123" y="705556"/>
                  </a:lnTo>
                  <a:lnTo>
                    <a:pt x="39612" y="768149"/>
                  </a:lnTo>
                  <a:lnTo>
                    <a:pt x="46975" y="822563"/>
                  </a:lnTo>
                  <a:lnTo>
                    <a:pt x="49786" y="875969"/>
                  </a:lnTo>
                  <a:lnTo>
                    <a:pt x="50619" y="935998"/>
                  </a:lnTo>
                  <a:lnTo>
                    <a:pt x="52282" y="997204"/>
                  </a:lnTo>
                  <a:lnTo>
                    <a:pt x="59696" y="1053251"/>
                  </a:lnTo>
                  <a:lnTo>
                    <a:pt x="62522" y="1114064"/>
                  </a:lnTo>
                  <a:lnTo>
                    <a:pt x="63183" y="1155860"/>
                  </a:lnTo>
                  <a:lnTo>
                    <a:pt x="63477" y="1201809"/>
                  </a:lnTo>
                  <a:lnTo>
                    <a:pt x="65023" y="1249132"/>
                  </a:lnTo>
                  <a:lnTo>
                    <a:pt x="70430" y="1293761"/>
                  </a:lnTo>
                  <a:lnTo>
                    <a:pt x="73777" y="1337194"/>
                  </a:lnTo>
                  <a:lnTo>
                    <a:pt x="75265" y="1380094"/>
                  </a:lnTo>
                  <a:lnTo>
                    <a:pt x="75926" y="1422758"/>
                  </a:lnTo>
                  <a:lnTo>
                    <a:pt x="76220" y="1465317"/>
                  </a:lnTo>
                  <a:lnTo>
                    <a:pt x="77766" y="1507829"/>
                  </a:lnTo>
                  <a:lnTo>
                    <a:pt x="83173" y="1550321"/>
                  </a:lnTo>
                  <a:lnTo>
                    <a:pt x="86520" y="1592803"/>
                  </a:lnTo>
                  <a:lnTo>
                    <a:pt x="88007" y="1635281"/>
                  </a:lnTo>
                  <a:lnTo>
                    <a:pt x="88668" y="1677758"/>
                  </a:lnTo>
                  <a:lnTo>
                    <a:pt x="92738" y="1720234"/>
                  </a:lnTo>
                  <a:lnTo>
                    <a:pt x="97850" y="1762708"/>
                  </a:lnTo>
                  <a:lnTo>
                    <a:pt x="102144" y="1825005"/>
                  </a:lnTo>
                  <a:lnTo>
                    <a:pt x="110338" y="1879961"/>
                  </a:lnTo>
                  <a:lnTo>
                    <a:pt x="114811" y="1933527"/>
                  </a:lnTo>
                  <a:lnTo>
                    <a:pt x="123058" y="1992188"/>
                  </a:lnTo>
                  <a:lnTo>
                    <a:pt x="127547" y="2046066"/>
                  </a:lnTo>
                  <a:lnTo>
                    <a:pt x="135798" y="2097898"/>
                  </a:lnTo>
                  <a:lnTo>
                    <a:pt x="140288" y="2149123"/>
                  </a:lnTo>
                  <a:lnTo>
                    <a:pt x="149956" y="2198753"/>
                  </a:lnTo>
                  <a:lnTo>
                    <a:pt x="161788" y="2245235"/>
                  </a:lnTo>
                  <a:lnTo>
                    <a:pt x="170070" y="2287703"/>
                  </a:lnTo>
                  <a:lnTo>
                    <a:pt x="178470" y="2334895"/>
                  </a:lnTo>
                  <a:lnTo>
                    <a:pt x="185507" y="2382770"/>
                  </a:lnTo>
                  <a:lnTo>
                    <a:pt x="188635" y="2427645"/>
                  </a:lnTo>
                  <a:lnTo>
                    <a:pt x="197160" y="2485943"/>
                  </a:lnTo>
                  <a:lnTo>
                    <a:pt x="201888" y="2545850"/>
                  </a:lnTo>
                  <a:lnTo>
                    <a:pt x="194729" y="2606336"/>
                  </a:lnTo>
                  <a:lnTo>
                    <a:pt x="191137" y="2637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1860401" y="3944521"/>
              <a:ext cx="229365" cy="309011"/>
            </a:xfrm>
            <a:custGeom>
              <a:avLst/>
              <a:gdLst/>
              <a:ahLst/>
              <a:cxnLst/>
              <a:rect l="0" t="0" r="0" b="0"/>
              <a:pathLst>
                <a:path w="229365" h="309011">
                  <a:moveTo>
                    <a:pt x="0" y="69358"/>
                  </a:moveTo>
                  <a:lnTo>
                    <a:pt x="40587" y="15242"/>
                  </a:lnTo>
                  <a:lnTo>
                    <a:pt x="55374" y="3548"/>
                  </a:lnTo>
                  <a:lnTo>
                    <a:pt x="68065" y="0"/>
                  </a:lnTo>
                  <a:lnTo>
                    <a:pt x="79356" y="1882"/>
                  </a:lnTo>
                  <a:lnTo>
                    <a:pt x="86884" y="8800"/>
                  </a:lnTo>
                  <a:lnTo>
                    <a:pt x="95248" y="31589"/>
                  </a:lnTo>
                  <a:lnTo>
                    <a:pt x="99202" y="92364"/>
                  </a:lnTo>
                  <a:lnTo>
                    <a:pt x="92791" y="142090"/>
                  </a:lnTo>
                  <a:lnTo>
                    <a:pt x="88846" y="191275"/>
                  </a:lnTo>
                  <a:lnTo>
                    <a:pt x="82171" y="233378"/>
                  </a:lnTo>
                  <a:lnTo>
                    <a:pt x="91165" y="285658"/>
                  </a:lnTo>
                  <a:lnTo>
                    <a:pt x="94757" y="298508"/>
                  </a:lnTo>
                  <a:lnTo>
                    <a:pt x="102814" y="305659"/>
                  </a:lnTo>
                  <a:lnTo>
                    <a:pt x="113849" y="309010"/>
                  </a:lnTo>
                  <a:lnTo>
                    <a:pt x="152663" y="306962"/>
                  </a:lnTo>
                  <a:lnTo>
                    <a:pt x="212342" y="289635"/>
                  </a:lnTo>
                  <a:lnTo>
                    <a:pt x="229364" y="273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955685" y="4812669"/>
              <a:ext cx="178396" cy="242536"/>
            </a:xfrm>
            <a:custGeom>
              <a:avLst/>
              <a:gdLst/>
              <a:ahLst/>
              <a:cxnLst/>
              <a:rect l="0" t="0" r="0" b="0"/>
              <a:pathLst>
                <a:path w="178396" h="242536">
                  <a:moveTo>
                    <a:pt x="0" y="105926"/>
                  </a:moveTo>
                  <a:lnTo>
                    <a:pt x="22653" y="60619"/>
                  </a:lnTo>
                  <a:lnTo>
                    <a:pt x="55375" y="6503"/>
                  </a:lnTo>
                  <a:lnTo>
                    <a:pt x="68065" y="0"/>
                  </a:lnTo>
                  <a:lnTo>
                    <a:pt x="79357" y="1329"/>
                  </a:lnTo>
                  <a:lnTo>
                    <a:pt x="86884" y="9294"/>
                  </a:lnTo>
                  <a:lnTo>
                    <a:pt x="95249" y="37021"/>
                  </a:lnTo>
                  <a:lnTo>
                    <a:pt x="99957" y="85667"/>
                  </a:lnTo>
                  <a:lnTo>
                    <a:pt x="101352" y="135948"/>
                  </a:lnTo>
                  <a:lnTo>
                    <a:pt x="111997" y="194918"/>
                  </a:lnTo>
                  <a:lnTo>
                    <a:pt x="119624" y="226652"/>
                  </a:lnTo>
                  <a:lnTo>
                    <a:pt x="126472" y="235964"/>
                  </a:lnTo>
                  <a:lnTo>
                    <a:pt x="135285" y="240756"/>
                  </a:lnTo>
                  <a:lnTo>
                    <a:pt x="145407" y="242535"/>
                  </a:lnTo>
                  <a:lnTo>
                    <a:pt x="153571" y="238058"/>
                  </a:lnTo>
                  <a:lnTo>
                    <a:pt x="166418" y="217981"/>
                  </a:lnTo>
                  <a:lnTo>
                    <a:pt x="178395" y="182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1159565" y="4745077"/>
              <a:ext cx="165653" cy="256234"/>
            </a:xfrm>
            <a:custGeom>
              <a:avLst/>
              <a:gdLst/>
              <a:ahLst/>
              <a:cxnLst/>
              <a:rect l="0" t="0" r="0" b="0"/>
              <a:pathLst>
                <a:path w="165653" h="256234">
                  <a:moveTo>
                    <a:pt x="0" y="20608"/>
                  </a:moveTo>
                  <a:lnTo>
                    <a:pt x="33822" y="315"/>
                  </a:lnTo>
                  <a:lnTo>
                    <a:pt x="45201" y="0"/>
                  </a:lnTo>
                  <a:lnTo>
                    <a:pt x="54203" y="5453"/>
                  </a:lnTo>
                  <a:lnTo>
                    <a:pt x="61620" y="14753"/>
                  </a:lnTo>
                  <a:lnTo>
                    <a:pt x="69862" y="43962"/>
                  </a:lnTo>
                  <a:lnTo>
                    <a:pt x="70726" y="92656"/>
                  </a:lnTo>
                  <a:lnTo>
                    <a:pt x="65097" y="153927"/>
                  </a:lnTo>
                  <a:lnTo>
                    <a:pt x="70887" y="203738"/>
                  </a:lnTo>
                  <a:lnTo>
                    <a:pt x="81531" y="229896"/>
                  </a:lnTo>
                  <a:lnTo>
                    <a:pt x="88334" y="240836"/>
                  </a:lnTo>
                  <a:lnTo>
                    <a:pt x="98532" y="248129"/>
                  </a:lnTo>
                  <a:lnTo>
                    <a:pt x="124966" y="256233"/>
                  </a:lnTo>
                  <a:lnTo>
                    <a:pt x="135697" y="254146"/>
                  </a:lnTo>
                  <a:lnTo>
                    <a:pt x="144266" y="248508"/>
                  </a:lnTo>
                  <a:lnTo>
                    <a:pt x="165652" y="224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1350702" y="4752943"/>
              <a:ext cx="191138" cy="242108"/>
            </a:xfrm>
            <a:custGeom>
              <a:avLst/>
              <a:gdLst/>
              <a:ahLst/>
              <a:cxnLst/>
              <a:rect l="0" t="0" r="0" b="0"/>
              <a:pathLst>
                <a:path w="191138" h="242108">
                  <a:moveTo>
                    <a:pt x="0" y="0"/>
                  </a:moveTo>
                  <a:lnTo>
                    <a:pt x="11326" y="49082"/>
                  </a:lnTo>
                  <a:lnTo>
                    <a:pt x="20293" y="87939"/>
                  </a:lnTo>
                  <a:lnTo>
                    <a:pt x="37808" y="138663"/>
                  </a:lnTo>
                  <a:lnTo>
                    <a:pt x="46443" y="156155"/>
                  </a:lnTo>
                  <a:lnTo>
                    <a:pt x="56447" y="166400"/>
                  </a:lnTo>
                  <a:lnTo>
                    <a:pt x="67363" y="171814"/>
                  </a:lnTo>
                  <a:lnTo>
                    <a:pt x="78889" y="174007"/>
                  </a:lnTo>
                  <a:lnTo>
                    <a:pt x="87988" y="171222"/>
                  </a:lnTo>
                  <a:lnTo>
                    <a:pt x="95470" y="165118"/>
                  </a:lnTo>
                  <a:lnTo>
                    <a:pt x="107559" y="145593"/>
                  </a:lnTo>
                  <a:lnTo>
                    <a:pt x="117652" y="118037"/>
                  </a:lnTo>
                  <a:lnTo>
                    <a:pt x="122325" y="112672"/>
                  </a:lnTo>
                  <a:lnTo>
                    <a:pt x="126857" y="113342"/>
                  </a:lnTo>
                  <a:lnTo>
                    <a:pt x="135667" y="125413"/>
                  </a:lnTo>
                  <a:lnTo>
                    <a:pt x="157124" y="179807"/>
                  </a:lnTo>
                  <a:lnTo>
                    <a:pt x="191137" y="242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1783946" y="4656981"/>
              <a:ext cx="203881" cy="187872"/>
            </a:xfrm>
            <a:custGeom>
              <a:avLst/>
              <a:gdLst/>
              <a:ahLst/>
              <a:cxnLst/>
              <a:rect l="0" t="0" r="0" b="0"/>
              <a:pathLst>
                <a:path w="203881" h="187872">
                  <a:moveTo>
                    <a:pt x="0" y="6764"/>
                  </a:moveTo>
                  <a:lnTo>
                    <a:pt x="54116" y="0"/>
                  </a:lnTo>
                  <a:lnTo>
                    <a:pt x="68642" y="5086"/>
                  </a:lnTo>
                  <a:lnTo>
                    <a:pt x="76909" y="15557"/>
                  </a:lnTo>
                  <a:lnTo>
                    <a:pt x="82320" y="43236"/>
                  </a:lnTo>
                  <a:lnTo>
                    <a:pt x="78033" y="99390"/>
                  </a:lnTo>
                  <a:lnTo>
                    <a:pt x="79988" y="130050"/>
                  </a:lnTo>
                  <a:lnTo>
                    <a:pt x="90295" y="157834"/>
                  </a:lnTo>
                  <a:lnTo>
                    <a:pt x="108091" y="176790"/>
                  </a:lnTo>
                  <a:lnTo>
                    <a:pt x="118783" y="183827"/>
                  </a:lnTo>
                  <a:lnTo>
                    <a:pt x="141990" y="187871"/>
                  </a:lnTo>
                  <a:lnTo>
                    <a:pt x="154125" y="186967"/>
                  </a:lnTo>
                  <a:lnTo>
                    <a:pt x="175159" y="178412"/>
                  </a:lnTo>
                  <a:lnTo>
                    <a:pt x="203880" y="159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1248762" y="5173444"/>
              <a:ext cx="63713" cy="203881"/>
            </a:xfrm>
            <a:custGeom>
              <a:avLst/>
              <a:gdLst/>
              <a:ahLst/>
              <a:cxnLst/>
              <a:rect l="0" t="0" r="0" b="0"/>
              <a:pathLst>
                <a:path w="63713" h="203881">
                  <a:moveTo>
                    <a:pt x="0" y="0"/>
                  </a:moveTo>
                  <a:lnTo>
                    <a:pt x="13529" y="54116"/>
                  </a:lnTo>
                  <a:lnTo>
                    <a:pt x="23947" y="99563"/>
                  </a:lnTo>
                  <a:lnTo>
                    <a:pt x="37772" y="157397"/>
                  </a:lnTo>
                  <a:lnTo>
                    <a:pt x="46520" y="183221"/>
                  </a:lnTo>
                  <a:lnTo>
                    <a:pt x="63712" y="203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1376187" y="5173444"/>
              <a:ext cx="63713" cy="165653"/>
            </a:xfrm>
            <a:custGeom>
              <a:avLst/>
              <a:gdLst/>
              <a:ahLst/>
              <a:cxnLst/>
              <a:rect l="0" t="0" r="0" b="0"/>
              <a:pathLst>
                <a:path w="63713" h="165653">
                  <a:moveTo>
                    <a:pt x="0" y="0"/>
                  </a:moveTo>
                  <a:lnTo>
                    <a:pt x="15102" y="45307"/>
                  </a:lnTo>
                  <a:lnTo>
                    <a:pt x="36444" y="106502"/>
                  </a:lnTo>
                  <a:lnTo>
                    <a:pt x="63712" y="16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1490869" y="5173444"/>
              <a:ext cx="114683" cy="176633"/>
            </a:xfrm>
            <a:custGeom>
              <a:avLst/>
              <a:gdLst/>
              <a:ahLst/>
              <a:cxnLst/>
              <a:rect l="0" t="0" r="0" b="0"/>
              <a:pathLst>
                <a:path w="114683" h="176633">
                  <a:moveTo>
                    <a:pt x="0" y="0"/>
                  </a:moveTo>
                  <a:lnTo>
                    <a:pt x="27058" y="33823"/>
                  </a:lnTo>
                  <a:lnTo>
                    <a:pt x="36567" y="65530"/>
                  </a:lnTo>
                  <a:lnTo>
                    <a:pt x="44664" y="125267"/>
                  </a:lnTo>
                  <a:lnTo>
                    <a:pt x="55866" y="165013"/>
                  </a:lnTo>
                  <a:lnTo>
                    <a:pt x="62729" y="172305"/>
                  </a:lnTo>
                  <a:lnTo>
                    <a:pt x="71552" y="175751"/>
                  </a:lnTo>
                  <a:lnTo>
                    <a:pt x="81681" y="176632"/>
                  </a:lnTo>
                  <a:lnTo>
                    <a:pt x="89850" y="174388"/>
                  </a:lnTo>
                  <a:lnTo>
                    <a:pt x="114682" y="152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1758461" y="5118594"/>
              <a:ext cx="140168" cy="143633"/>
            </a:xfrm>
            <a:custGeom>
              <a:avLst/>
              <a:gdLst/>
              <a:ahLst/>
              <a:cxnLst/>
              <a:rect l="0" t="0" r="0" b="0"/>
              <a:pathLst>
                <a:path w="140168" h="143633">
                  <a:moveTo>
                    <a:pt x="0" y="29365"/>
                  </a:moveTo>
                  <a:lnTo>
                    <a:pt x="47352" y="2307"/>
                  </a:lnTo>
                  <a:lnTo>
                    <a:pt x="59884" y="0"/>
                  </a:lnTo>
                  <a:lnTo>
                    <a:pt x="66824" y="4125"/>
                  </a:lnTo>
                  <a:lnTo>
                    <a:pt x="70034" y="12538"/>
                  </a:lnTo>
                  <a:lnTo>
                    <a:pt x="66429" y="66734"/>
                  </a:lnTo>
                  <a:lnTo>
                    <a:pt x="64920" y="98831"/>
                  </a:lnTo>
                  <a:lnTo>
                    <a:pt x="71800" y="124423"/>
                  </a:lnTo>
                  <a:lnTo>
                    <a:pt x="77599" y="135212"/>
                  </a:lnTo>
                  <a:lnTo>
                    <a:pt x="85713" y="140989"/>
                  </a:lnTo>
                  <a:lnTo>
                    <a:pt x="95369" y="143424"/>
                  </a:lnTo>
                  <a:lnTo>
                    <a:pt x="106055" y="143632"/>
                  </a:lnTo>
                  <a:lnTo>
                    <a:pt x="114594" y="139523"/>
                  </a:lnTo>
                  <a:lnTo>
                    <a:pt x="140167" y="105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1388929" y="5568461"/>
              <a:ext cx="92214" cy="188319"/>
            </a:xfrm>
            <a:custGeom>
              <a:avLst/>
              <a:gdLst/>
              <a:ahLst/>
              <a:cxnLst/>
              <a:rect l="0" t="0" r="0" b="0"/>
              <a:pathLst>
                <a:path w="92214" h="188319">
                  <a:moveTo>
                    <a:pt x="0" y="0"/>
                  </a:moveTo>
                  <a:lnTo>
                    <a:pt x="0" y="47352"/>
                  </a:lnTo>
                  <a:lnTo>
                    <a:pt x="5664" y="61300"/>
                  </a:lnTo>
                  <a:lnTo>
                    <a:pt x="15102" y="70599"/>
                  </a:lnTo>
                  <a:lnTo>
                    <a:pt x="73934" y="99753"/>
                  </a:lnTo>
                  <a:lnTo>
                    <a:pt x="88549" y="119373"/>
                  </a:lnTo>
                  <a:lnTo>
                    <a:pt x="92213" y="142252"/>
                  </a:lnTo>
                  <a:lnTo>
                    <a:pt x="91208" y="154300"/>
                  </a:lnTo>
                  <a:lnTo>
                    <a:pt x="82540" y="175237"/>
                  </a:lnTo>
                  <a:lnTo>
                    <a:pt x="76264" y="184785"/>
                  </a:lnTo>
                  <a:lnTo>
                    <a:pt x="69249" y="188318"/>
                  </a:lnTo>
                  <a:lnTo>
                    <a:pt x="61740" y="187842"/>
                  </a:lnTo>
                  <a:lnTo>
                    <a:pt x="38228" y="178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1401672" y="5504749"/>
              <a:ext cx="89198" cy="89198"/>
            </a:xfrm>
            <a:custGeom>
              <a:avLst/>
              <a:gdLst/>
              <a:ahLst/>
              <a:cxnLst/>
              <a:rect l="0" t="0" r="0" b="0"/>
              <a:pathLst>
                <a:path w="89198" h="89198">
                  <a:moveTo>
                    <a:pt x="0" y="89197"/>
                  </a:moveTo>
                  <a:lnTo>
                    <a:pt x="40587" y="35081"/>
                  </a:lnTo>
                  <a:lnTo>
                    <a:pt x="64289" y="12288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1554581" y="5517491"/>
              <a:ext cx="117195" cy="229480"/>
            </a:xfrm>
            <a:custGeom>
              <a:avLst/>
              <a:gdLst/>
              <a:ahLst/>
              <a:cxnLst/>
              <a:rect l="0" t="0" r="0" b="0"/>
              <a:pathLst>
                <a:path w="117195" h="229480">
                  <a:moveTo>
                    <a:pt x="0" y="0"/>
                  </a:moveTo>
                  <a:lnTo>
                    <a:pt x="0" y="47352"/>
                  </a:lnTo>
                  <a:lnTo>
                    <a:pt x="0" y="103857"/>
                  </a:lnTo>
                  <a:lnTo>
                    <a:pt x="6765" y="149702"/>
                  </a:lnTo>
                  <a:lnTo>
                    <a:pt x="24501" y="190187"/>
                  </a:lnTo>
                  <a:lnTo>
                    <a:pt x="54454" y="222319"/>
                  </a:lnTo>
                  <a:lnTo>
                    <a:pt x="66035" y="227499"/>
                  </a:lnTo>
                  <a:lnTo>
                    <a:pt x="90230" y="229479"/>
                  </a:lnTo>
                  <a:lnTo>
                    <a:pt x="99797" y="225194"/>
                  </a:lnTo>
                  <a:lnTo>
                    <a:pt x="114202" y="209105"/>
                  </a:lnTo>
                  <a:lnTo>
                    <a:pt x="117194" y="198868"/>
                  </a:lnTo>
                  <a:lnTo>
                    <a:pt x="116743" y="176167"/>
                  </a:lnTo>
                  <a:lnTo>
                    <a:pt x="108047" y="155696"/>
                  </a:lnTo>
                  <a:lnTo>
                    <a:pt x="101764" y="146272"/>
                  </a:lnTo>
                  <a:lnTo>
                    <a:pt x="93328" y="142821"/>
                  </a:lnTo>
                  <a:lnTo>
                    <a:pt x="83456" y="143352"/>
                  </a:lnTo>
                  <a:lnTo>
                    <a:pt x="62577" y="151493"/>
                  </a:lnTo>
                  <a:lnTo>
                    <a:pt x="43858" y="164551"/>
                  </a:lnTo>
                  <a:lnTo>
                    <a:pt x="33651" y="179793"/>
                  </a:lnTo>
                  <a:lnTo>
                    <a:pt x="25485" y="203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1783946" y="5497984"/>
              <a:ext cx="152911" cy="182887"/>
            </a:xfrm>
            <a:custGeom>
              <a:avLst/>
              <a:gdLst/>
              <a:ahLst/>
              <a:cxnLst/>
              <a:rect l="0" t="0" r="0" b="0"/>
              <a:pathLst>
                <a:path w="152911" h="182887">
                  <a:moveTo>
                    <a:pt x="0" y="6765"/>
                  </a:moveTo>
                  <a:lnTo>
                    <a:pt x="40587" y="0"/>
                  </a:lnTo>
                  <a:lnTo>
                    <a:pt x="51127" y="5087"/>
                  </a:lnTo>
                  <a:lnTo>
                    <a:pt x="56738" y="15556"/>
                  </a:lnTo>
                  <a:lnTo>
                    <a:pt x="62335" y="76461"/>
                  </a:lnTo>
                  <a:lnTo>
                    <a:pt x="63304" y="126209"/>
                  </a:lnTo>
                  <a:lnTo>
                    <a:pt x="77121" y="170052"/>
                  </a:lnTo>
                  <a:lnTo>
                    <a:pt x="85394" y="177920"/>
                  </a:lnTo>
                  <a:lnTo>
                    <a:pt x="95157" y="181749"/>
                  </a:lnTo>
                  <a:lnTo>
                    <a:pt x="105913" y="182886"/>
                  </a:lnTo>
                  <a:lnTo>
                    <a:pt x="125415" y="176598"/>
                  </a:lnTo>
                  <a:lnTo>
                    <a:pt x="152910" y="159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1388929" y="5964585"/>
              <a:ext cx="191138" cy="178596"/>
            </a:xfrm>
            <a:custGeom>
              <a:avLst/>
              <a:gdLst/>
              <a:ahLst/>
              <a:cxnLst/>
              <a:rect l="0" t="0" r="0" b="0"/>
              <a:pathLst>
                <a:path w="191138" h="178596">
                  <a:moveTo>
                    <a:pt x="0" y="37120"/>
                  </a:moveTo>
                  <a:lnTo>
                    <a:pt x="13529" y="10062"/>
                  </a:lnTo>
                  <a:lnTo>
                    <a:pt x="21762" y="3507"/>
                  </a:lnTo>
                  <a:lnTo>
                    <a:pt x="31498" y="553"/>
                  </a:lnTo>
                  <a:lnTo>
                    <a:pt x="42236" y="0"/>
                  </a:lnTo>
                  <a:lnTo>
                    <a:pt x="50811" y="3878"/>
                  </a:lnTo>
                  <a:lnTo>
                    <a:pt x="64114" y="19514"/>
                  </a:lnTo>
                  <a:lnTo>
                    <a:pt x="79563" y="52197"/>
                  </a:lnTo>
                  <a:lnTo>
                    <a:pt x="87295" y="111467"/>
                  </a:lnTo>
                  <a:lnTo>
                    <a:pt x="88352" y="144258"/>
                  </a:lnTo>
                  <a:lnTo>
                    <a:pt x="92881" y="156684"/>
                  </a:lnTo>
                  <a:lnTo>
                    <a:pt x="109240" y="174266"/>
                  </a:lnTo>
                  <a:lnTo>
                    <a:pt x="119549" y="178105"/>
                  </a:lnTo>
                  <a:lnTo>
                    <a:pt x="142331" y="178595"/>
                  </a:lnTo>
                  <a:lnTo>
                    <a:pt x="162838" y="170317"/>
                  </a:lnTo>
                  <a:lnTo>
                    <a:pt x="172271" y="164146"/>
                  </a:lnTo>
                  <a:lnTo>
                    <a:pt x="182752" y="149737"/>
                  </a:lnTo>
                  <a:lnTo>
                    <a:pt x="191137" y="126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1541839" y="5914224"/>
              <a:ext cx="140406" cy="199702"/>
            </a:xfrm>
            <a:custGeom>
              <a:avLst/>
              <a:gdLst/>
              <a:ahLst/>
              <a:cxnLst/>
              <a:rect l="0" t="0" r="0" b="0"/>
              <a:pathLst>
                <a:path w="140406" h="199702">
                  <a:moveTo>
                    <a:pt x="25485" y="36511"/>
                  </a:moveTo>
                  <a:lnTo>
                    <a:pt x="11956" y="56805"/>
                  </a:lnTo>
                  <a:lnTo>
                    <a:pt x="13634" y="65614"/>
                  </a:lnTo>
                  <a:lnTo>
                    <a:pt x="30601" y="82954"/>
                  </a:lnTo>
                  <a:lnTo>
                    <a:pt x="89871" y="111810"/>
                  </a:lnTo>
                  <a:lnTo>
                    <a:pt x="113566" y="122363"/>
                  </a:lnTo>
                  <a:lnTo>
                    <a:pt x="133536" y="136493"/>
                  </a:lnTo>
                  <a:lnTo>
                    <a:pt x="138578" y="145640"/>
                  </a:lnTo>
                  <a:lnTo>
                    <a:pt x="140405" y="167131"/>
                  </a:lnTo>
                  <a:lnTo>
                    <a:pt x="132722" y="187066"/>
                  </a:lnTo>
                  <a:lnTo>
                    <a:pt x="126708" y="196346"/>
                  </a:lnTo>
                  <a:lnTo>
                    <a:pt x="118452" y="199701"/>
                  </a:lnTo>
                  <a:lnTo>
                    <a:pt x="108701" y="199106"/>
                  </a:lnTo>
                  <a:lnTo>
                    <a:pt x="97952" y="195877"/>
                  </a:lnTo>
                  <a:lnTo>
                    <a:pt x="89370" y="189478"/>
                  </a:lnTo>
                  <a:lnTo>
                    <a:pt x="76060" y="171040"/>
                  </a:lnTo>
                  <a:lnTo>
                    <a:pt x="72976" y="148688"/>
                  </a:lnTo>
                  <a:lnTo>
                    <a:pt x="75768" y="92964"/>
                  </a:lnTo>
                  <a:lnTo>
                    <a:pt x="83660" y="37595"/>
                  </a:lnTo>
                  <a:lnTo>
                    <a:pt x="80601" y="11508"/>
                  </a:lnTo>
                  <a:lnTo>
                    <a:pt x="74972" y="4268"/>
                  </a:lnTo>
                  <a:lnTo>
                    <a:pt x="66971" y="858"/>
                  </a:lnTo>
                  <a:lnTo>
                    <a:pt x="57390" y="0"/>
                  </a:lnTo>
                  <a:lnTo>
                    <a:pt x="39193" y="6598"/>
                  </a:lnTo>
                  <a:lnTo>
                    <a:pt x="23082" y="18969"/>
                  </a:lnTo>
                  <a:lnTo>
                    <a:pt x="0" y="49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1834916" y="5885712"/>
              <a:ext cx="152911" cy="168245"/>
            </a:xfrm>
            <a:custGeom>
              <a:avLst/>
              <a:gdLst/>
              <a:ahLst/>
              <a:cxnLst/>
              <a:rect l="0" t="0" r="0" b="0"/>
              <a:pathLst>
                <a:path w="152911" h="168245">
                  <a:moveTo>
                    <a:pt x="0" y="39538"/>
                  </a:moveTo>
                  <a:lnTo>
                    <a:pt x="27058" y="5715"/>
                  </a:lnTo>
                  <a:lnTo>
                    <a:pt x="36444" y="0"/>
                  </a:lnTo>
                  <a:lnTo>
                    <a:pt x="44118" y="437"/>
                  </a:lnTo>
                  <a:lnTo>
                    <a:pt x="50649" y="4976"/>
                  </a:lnTo>
                  <a:lnTo>
                    <a:pt x="53588" y="13665"/>
                  </a:lnTo>
                  <a:lnTo>
                    <a:pt x="51906" y="68303"/>
                  </a:lnTo>
                  <a:lnTo>
                    <a:pt x="55023" y="116965"/>
                  </a:lnTo>
                  <a:lnTo>
                    <a:pt x="57919" y="133631"/>
                  </a:lnTo>
                  <a:lnTo>
                    <a:pt x="64098" y="146158"/>
                  </a:lnTo>
                  <a:lnTo>
                    <a:pt x="82289" y="163852"/>
                  </a:lnTo>
                  <a:lnTo>
                    <a:pt x="93087" y="167720"/>
                  </a:lnTo>
                  <a:lnTo>
                    <a:pt x="116411" y="168244"/>
                  </a:lnTo>
                  <a:lnTo>
                    <a:pt x="133384" y="163757"/>
                  </a:lnTo>
                  <a:lnTo>
                    <a:pt x="152910" y="154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1503612" y="6333009"/>
              <a:ext cx="63713" cy="152911"/>
            </a:xfrm>
            <a:custGeom>
              <a:avLst/>
              <a:gdLst/>
              <a:ahLst/>
              <a:cxnLst/>
              <a:rect l="0" t="0" r="0" b="0"/>
              <a:pathLst>
                <a:path w="63713" h="152911">
                  <a:moveTo>
                    <a:pt x="0" y="0"/>
                  </a:moveTo>
                  <a:lnTo>
                    <a:pt x="21761" y="61039"/>
                  </a:lnTo>
                  <a:lnTo>
                    <a:pt x="49394" y="121913"/>
                  </a:lnTo>
                  <a:lnTo>
                    <a:pt x="63712" y="152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1605551" y="6307525"/>
              <a:ext cx="165654" cy="152910"/>
            </a:xfrm>
            <a:custGeom>
              <a:avLst/>
              <a:gdLst/>
              <a:ahLst/>
              <a:cxnLst/>
              <a:rect l="0" t="0" r="0" b="0"/>
              <a:pathLst>
                <a:path w="165654" h="152910">
                  <a:moveTo>
                    <a:pt x="0" y="0"/>
                  </a:moveTo>
                  <a:lnTo>
                    <a:pt x="15103" y="41530"/>
                  </a:lnTo>
                  <a:lnTo>
                    <a:pt x="40692" y="96328"/>
                  </a:lnTo>
                  <a:lnTo>
                    <a:pt x="70943" y="120683"/>
                  </a:lnTo>
                  <a:lnTo>
                    <a:pt x="82691" y="122930"/>
                  </a:lnTo>
                  <a:lnTo>
                    <a:pt x="91939" y="120181"/>
                  </a:lnTo>
                  <a:lnTo>
                    <a:pt x="99520" y="114100"/>
                  </a:lnTo>
                  <a:lnTo>
                    <a:pt x="103159" y="105799"/>
                  </a:lnTo>
                  <a:lnTo>
                    <a:pt x="103426" y="85249"/>
                  </a:lnTo>
                  <a:lnTo>
                    <a:pt x="95616" y="49800"/>
                  </a:lnTo>
                  <a:lnTo>
                    <a:pt x="96308" y="45942"/>
                  </a:lnTo>
                  <a:lnTo>
                    <a:pt x="99601" y="47618"/>
                  </a:lnTo>
                  <a:lnTo>
                    <a:pt x="125233" y="80827"/>
                  </a:lnTo>
                  <a:lnTo>
                    <a:pt x="152062" y="133191"/>
                  </a:lnTo>
                  <a:lnTo>
                    <a:pt x="165653" y="152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1860401" y="6181621"/>
              <a:ext cx="191138" cy="186093"/>
            </a:xfrm>
            <a:custGeom>
              <a:avLst/>
              <a:gdLst/>
              <a:ahLst/>
              <a:cxnLst/>
              <a:rect l="0" t="0" r="0" b="0"/>
              <a:pathLst>
                <a:path w="191138" h="186093">
                  <a:moveTo>
                    <a:pt x="0" y="36706"/>
                  </a:moveTo>
                  <a:lnTo>
                    <a:pt x="47352" y="2884"/>
                  </a:lnTo>
                  <a:lnTo>
                    <a:pt x="61300" y="0"/>
                  </a:lnTo>
                  <a:lnTo>
                    <a:pt x="70599" y="5156"/>
                  </a:lnTo>
                  <a:lnTo>
                    <a:pt x="80931" y="28347"/>
                  </a:lnTo>
                  <a:lnTo>
                    <a:pt x="87564" y="89381"/>
                  </a:lnTo>
                  <a:lnTo>
                    <a:pt x="95639" y="149208"/>
                  </a:lnTo>
                  <a:lnTo>
                    <a:pt x="110466" y="172129"/>
                  </a:lnTo>
                  <a:lnTo>
                    <a:pt x="120367" y="182206"/>
                  </a:lnTo>
                  <a:lnTo>
                    <a:pt x="129798" y="186092"/>
                  </a:lnTo>
                  <a:lnTo>
                    <a:pt x="138918" y="185851"/>
                  </a:lnTo>
                  <a:lnTo>
                    <a:pt x="156602" y="178032"/>
                  </a:lnTo>
                  <a:lnTo>
                    <a:pt x="179646" y="159126"/>
                  </a:lnTo>
                  <a:lnTo>
                    <a:pt x="191137" y="138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1605551" y="6628965"/>
              <a:ext cx="152911" cy="150032"/>
            </a:xfrm>
            <a:custGeom>
              <a:avLst/>
              <a:gdLst/>
              <a:ahLst/>
              <a:cxnLst/>
              <a:rect l="0" t="0" r="0" b="0"/>
              <a:pathLst>
                <a:path w="152911" h="150032">
                  <a:moveTo>
                    <a:pt x="0" y="48091"/>
                  </a:moveTo>
                  <a:lnTo>
                    <a:pt x="56791" y="5721"/>
                  </a:lnTo>
                  <a:lnTo>
                    <a:pt x="86121" y="0"/>
                  </a:lnTo>
                  <a:lnTo>
                    <a:pt x="97058" y="4704"/>
                  </a:lnTo>
                  <a:lnTo>
                    <a:pt x="112984" y="25032"/>
                  </a:lnTo>
                  <a:lnTo>
                    <a:pt x="125988" y="82812"/>
                  </a:lnTo>
                  <a:lnTo>
                    <a:pt x="140723" y="129044"/>
                  </a:lnTo>
                  <a:lnTo>
                    <a:pt x="152910" y="150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1669264" y="6664314"/>
              <a:ext cx="127425" cy="63713"/>
            </a:xfrm>
            <a:custGeom>
              <a:avLst/>
              <a:gdLst/>
              <a:ahLst/>
              <a:cxnLst/>
              <a:rect l="0" t="0" r="0" b="0"/>
              <a:pathLst>
                <a:path w="127425" h="63713">
                  <a:moveTo>
                    <a:pt x="0" y="63712"/>
                  </a:moveTo>
                  <a:lnTo>
                    <a:pt x="60880" y="29889"/>
                  </a:lnTo>
                  <a:lnTo>
                    <a:pt x="94546" y="13284"/>
                  </a:lnTo>
                  <a:lnTo>
                    <a:pt x="1274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1873143" y="6565153"/>
              <a:ext cx="165653" cy="213844"/>
            </a:xfrm>
            <a:custGeom>
              <a:avLst/>
              <a:gdLst/>
              <a:ahLst/>
              <a:cxnLst/>
              <a:rect l="0" t="0" r="0" b="0"/>
              <a:pathLst>
                <a:path w="165653" h="213844">
                  <a:moveTo>
                    <a:pt x="0" y="22706"/>
                  </a:moveTo>
                  <a:lnTo>
                    <a:pt x="47352" y="2412"/>
                  </a:lnTo>
                  <a:lnTo>
                    <a:pt x="81926" y="0"/>
                  </a:lnTo>
                  <a:lnTo>
                    <a:pt x="97092" y="3322"/>
                  </a:lnTo>
                  <a:lnTo>
                    <a:pt x="108619" y="9783"/>
                  </a:lnTo>
                  <a:lnTo>
                    <a:pt x="125202" y="28289"/>
                  </a:lnTo>
                  <a:lnTo>
                    <a:pt x="133516" y="54448"/>
                  </a:lnTo>
                  <a:lnTo>
                    <a:pt x="145618" y="110623"/>
                  </a:lnTo>
                  <a:lnTo>
                    <a:pt x="160227" y="169962"/>
                  </a:lnTo>
                  <a:lnTo>
                    <a:pt x="165652" y="213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1962341" y="6677056"/>
              <a:ext cx="101940" cy="50971"/>
            </a:xfrm>
            <a:custGeom>
              <a:avLst/>
              <a:gdLst/>
              <a:ahLst/>
              <a:cxnLst/>
              <a:rect l="0" t="0" r="0" b="0"/>
              <a:pathLst>
                <a:path w="101940" h="50971">
                  <a:moveTo>
                    <a:pt x="0" y="50970"/>
                  </a:moveTo>
                  <a:lnTo>
                    <a:pt x="60880" y="17147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1720234" y="6868193"/>
              <a:ext cx="89198" cy="331306"/>
            </a:xfrm>
            <a:custGeom>
              <a:avLst/>
              <a:gdLst/>
              <a:ahLst/>
              <a:cxnLst/>
              <a:rect l="0" t="0" r="0" b="0"/>
              <a:pathLst>
                <a:path w="89198" h="331306">
                  <a:moveTo>
                    <a:pt x="0" y="0"/>
                  </a:moveTo>
                  <a:lnTo>
                    <a:pt x="18877" y="49083"/>
                  </a:lnTo>
                  <a:lnTo>
                    <a:pt x="33822" y="87939"/>
                  </a:lnTo>
                  <a:lnTo>
                    <a:pt x="54203" y="146216"/>
                  </a:lnTo>
                  <a:lnTo>
                    <a:pt x="66565" y="190994"/>
                  </a:lnTo>
                  <a:lnTo>
                    <a:pt x="74940" y="246627"/>
                  </a:lnTo>
                  <a:lnTo>
                    <a:pt x="85961" y="300420"/>
                  </a:lnTo>
                  <a:lnTo>
                    <a:pt x="89197" y="331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1" name="60 Grup"/>
          <p:cNvGrpSpPr/>
          <p:nvPr/>
        </p:nvGrpSpPr>
        <p:grpSpPr>
          <a:xfrm>
            <a:off x="3239544" y="2666084"/>
            <a:ext cx="2852931" cy="991197"/>
            <a:chOff x="3239544" y="2666084"/>
            <a:chExt cx="2852931" cy="991197"/>
          </a:xfrm>
        </p:grpSpPr>
        <p:sp>
          <p:nvSpPr>
            <p:cNvPr id="46" name="45 Serbest Form"/>
            <p:cNvSpPr/>
            <p:nvPr/>
          </p:nvSpPr>
          <p:spPr>
            <a:xfrm>
              <a:off x="3239544" y="3044901"/>
              <a:ext cx="317179" cy="612380"/>
            </a:xfrm>
            <a:custGeom>
              <a:avLst/>
              <a:gdLst/>
              <a:ahLst/>
              <a:cxnLst/>
              <a:rect l="0" t="0" r="0" b="0"/>
              <a:pathLst>
                <a:path w="317179" h="612380">
                  <a:moveTo>
                    <a:pt x="36843" y="206681"/>
                  </a:moveTo>
                  <a:lnTo>
                    <a:pt x="29502" y="155816"/>
                  </a:lnTo>
                  <a:lnTo>
                    <a:pt x="36871" y="100839"/>
                  </a:lnTo>
                  <a:lnTo>
                    <a:pt x="64011" y="42775"/>
                  </a:lnTo>
                  <a:lnTo>
                    <a:pt x="81482" y="19151"/>
                  </a:lnTo>
                  <a:lnTo>
                    <a:pt x="103405" y="3933"/>
                  </a:lnTo>
                  <a:lnTo>
                    <a:pt x="127307" y="0"/>
                  </a:lnTo>
                  <a:lnTo>
                    <a:pt x="139627" y="934"/>
                  </a:lnTo>
                  <a:lnTo>
                    <a:pt x="150672" y="7220"/>
                  </a:lnTo>
                  <a:lnTo>
                    <a:pt x="170496" y="29306"/>
                  </a:lnTo>
                  <a:lnTo>
                    <a:pt x="181194" y="61776"/>
                  </a:lnTo>
                  <a:lnTo>
                    <a:pt x="187217" y="116079"/>
                  </a:lnTo>
                  <a:lnTo>
                    <a:pt x="189001" y="168037"/>
                  </a:lnTo>
                  <a:lnTo>
                    <a:pt x="185755" y="219300"/>
                  </a:lnTo>
                  <a:lnTo>
                    <a:pt x="175826" y="274132"/>
                  </a:lnTo>
                  <a:lnTo>
                    <a:pt x="163917" y="331438"/>
                  </a:lnTo>
                  <a:lnTo>
                    <a:pt x="147646" y="384285"/>
                  </a:lnTo>
                  <a:lnTo>
                    <a:pt x="124891" y="435811"/>
                  </a:lnTo>
                  <a:lnTo>
                    <a:pt x="103990" y="486946"/>
                  </a:lnTo>
                  <a:lnTo>
                    <a:pt x="77479" y="548197"/>
                  </a:lnTo>
                  <a:lnTo>
                    <a:pt x="28187" y="609224"/>
                  </a:lnTo>
                  <a:lnTo>
                    <a:pt x="19746" y="612379"/>
                  </a:lnTo>
                  <a:lnTo>
                    <a:pt x="11287" y="611650"/>
                  </a:lnTo>
                  <a:lnTo>
                    <a:pt x="2815" y="608332"/>
                  </a:lnTo>
                  <a:lnTo>
                    <a:pt x="0" y="603289"/>
                  </a:lnTo>
                  <a:lnTo>
                    <a:pt x="954" y="597095"/>
                  </a:lnTo>
                  <a:lnTo>
                    <a:pt x="22832" y="560044"/>
                  </a:lnTo>
                  <a:lnTo>
                    <a:pt x="41943" y="544014"/>
                  </a:lnTo>
                  <a:lnTo>
                    <a:pt x="88821" y="522186"/>
                  </a:lnTo>
                  <a:lnTo>
                    <a:pt x="133104" y="515370"/>
                  </a:lnTo>
                  <a:lnTo>
                    <a:pt x="182092" y="520115"/>
                  </a:lnTo>
                  <a:lnTo>
                    <a:pt x="239209" y="534403"/>
                  </a:lnTo>
                  <a:lnTo>
                    <a:pt x="265535" y="542528"/>
                  </a:lnTo>
                  <a:lnTo>
                    <a:pt x="277086" y="542430"/>
                  </a:lnTo>
                  <a:lnTo>
                    <a:pt x="317178" y="525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3557610" y="2741883"/>
              <a:ext cx="147576" cy="424215"/>
            </a:xfrm>
            <a:custGeom>
              <a:avLst/>
              <a:gdLst/>
              <a:ahLst/>
              <a:cxnLst/>
              <a:rect l="0" t="0" r="0" b="0"/>
              <a:pathLst>
                <a:path w="147576" h="424215">
                  <a:moveTo>
                    <a:pt x="62824" y="0"/>
                  </a:moveTo>
                  <a:lnTo>
                    <a:pt x="34117" y="53207"/>
                  </a:lnTo>
                  <a:lnTo>
                    <a:pt x="17720" y="103797"/>
                  </a:lnTo>
                  <a:lnTo>
                    <a:pt x="9237" y="166858"/>
                  </a:lnTo>
                  <a:lnTo>
                    <a:pt x="2112" y="216979"/>
                  </a:lnTo>
                  <a:lnTo>
                    <a:pt x="0" y="267698"/>
                  </a:lnTo>
                  <a:lnTo>
                    <a:pt x="6052" y="328808"/>
                  </a:lnTo>
                  <a:lnTo>
                    <a:pt x="22297" y="380365"/>
                  </a:lnTo>
                  <a:lnTo>
                    <a:pt x="35845" y="400775"/>
                  </a:lnTo>
                  <a:lnTo>
                    <a:pt x="55081" y="415510"/>
                  </a:lnTo>
                  <a:lnTo>
                    <a:pt x="66157" y="421421"/>
                  </a:lnTo>
                  <a:lnTo>
                    <a:pt x="93566" y="424214"/>
                  </a:lnTo>
                  <a:lnTo>
                    <a:pt x="108804" y="422976"/>
                  </a:lnTo>
                  <a:lnTo>
                    <a:pt x="120378" y="417904"/>
                  </a:lnTo>
                  <a:lnTo>
                    <a:pt x="137014" y="400941"/>
                  </a:lnTo>
                  <a:lnTo>
                    <a:pt x="145351" y="375468"/>
                  </a:lnTo>
                  <a:lnTo>
                    <a:pt x="147575" y="360747"/>
                  </a:lnTo>
                  <a:lnTo>
                    <a:pt x="142494" y="336839"/>
                  </a:lnTo>
                  <a:lnTo>
                    <a:pt x="137174" y="326499"/>
                  </a:lnTo>
                  <a:lnTo>
                    <a:pt x="129381" y="321021"/>
                  </a:lnTo>
                  <a:lnTo>
                    <a:pt x="119938" y="318786"/>
                  </a:lnTo>
                  <a:lnTo>
                    <a:pt x="109395" y="318711"/>
                  </a:lnTo>
                  <a:lnTo>
                    <a:pt x="90129" y="326179"/>
                  </a:lnTo>
                  <a:lnTo>
                    <a:pt x="81027" y="332135"/>
                  </a:lnTo>
                  <a:lnTo>
                    <a:pt x="67139" y="350079"/>
                  </a:lnTo>
                  <a:lnTo>
                    <a:pt x="37339" y="407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3764144" y="3605907"/>
              <a:ext cx="21943" cy="48039"/>
            </a:xfrm>
            <a:custGeom>
              <a:avLst/>
              <a:gdLst/>
              <a:ahLst/>
              <a:cxnLst/>
              <a:rect l="0" t="0" r="0" b="0"/>
              <a:pathLst>
                <a:path w="21943" h="48039">
                  <a:moveTo>
                    <a:pt x="21942" y="27949"/>
                  </a:moveTo>
                  <a:lnTo>
                    <a:pt x="8413" y="891"/>
                  </a:lnTo>
                  <a:lnTo>
                    <a:pt x="4428" y="0"/>
                  </a:lnTo>
                  <a:lnTo>
                    <a:pt x="1771" y="6484"/>
                  </a:lnTo>
                  <a:lnTo>
                    <a:pt x="0" y="17887"/>
                  </a:lnTo>
                  <a:lnTo>
                    <a:pt x="1650" y="28320"/>
                  </a:lnTo>
                  <a:lnTo>
                    <a:pt x="11036" y="47464"/>
                  </a:lnTo>
                  <a:lnTo>
                    <a:pt x="14672" y="48038"/>
                  </a:lnTo>
                  <a:lnTo>
                    <a:pt x="17095" y="42757"/>
                  </a:lnTo>
                  <a:lnTo>
                    <a:pt x="18711" y="33573"/>
                  </a:lnTo>
                  <a:lnTo>
                    <a:pt x="18372" y="28867"/>
                  </a:lnTo>
                  <a:lnTo>
                    <a:pt x="16731" y="27145"/>
                  </a:lnTo>
                  <a:lnTo>
                    <a:pt x="9200" y="27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3875283" y="3102557"/>
              <a:ext cx="280336" cy="493072"/>
            </a:xfrm>
            <a:custGeom>
              <a:avLst/>
              <a:gdLst/>
              <a:ahLst/>
              <a:cxnLst/>
              <a:rect l="0" t="0" r="0" b="0"/>
              <a:pathLst>
                <a:path w="280336" h="493072">
                  <a:moveTo>
                    <a:pt x="0" y="72570"/>
                  </a:moveTo>
                  <a:lnTo>
                    <a:pt x="6765" y="52276"/>
                  </a:lnTo>
                  <a:lnTo>
                    <a:pt x="21413" y="38538"/>
                  </a:lnTo>
                  <a:lnTo>
                    <a:pt x="79013" y="13658"/>
                  </a:lnTo>
                  <a:lnTo>
                    <a:pt x="141512" y="0"/>
                  </a:lnTo>
                  <a:lnTo>
                    <a:pt x="191536" y="1041"/>
                  </a:lnTo>
                  <a:lnTo>
                    <a:pt x="222463" y="8215"/>
                  </a:lnTo>
                  <a:lnTo>
                    <a:pt x="245647" y="20843"/>
                  </a:lnTo>
                  <a:lnTo>
                    <a:pt x="261614" y="39669"/>
                  </a:lnTo>
                  <a:lnTo>
                    <a:pt x="267855" y="50636"/>
                  </a:lnTo>
                  <a:lnTo>
                    <a:pt x="276637" y="99894"/>
                  </a:lnTo>
                  <a:lnTo>
                    <a:pt x="279239" y="159323"/>
                  </a:lnTo>
                  <a:lnTo>
                    <a:pt x="280010" y="215002"/>
                  </a:lnTo>
                  <a:lnTo>
                    <a:pt x="273474" y="267367"/>
                  </a:lnTo>
                  <a:lnTo>
                    <a:pt x="276100" y="318750"/>
                  </a:lnTo>
                  <a:lnTo>
                    <a:pt x="272316" y="369843"/>
                  </a:lnTo>
                  <a:lnTo>
                    <a:pt x="275757" y="420849"/>
                  </a:lnTo>
                  <a:lnTo>
                    <a:pt x="279431" y="481742"/>
                  </a:lnTo>
                  <a:lnTo>
                    <a:pt x="280335" y="493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4015451" y="3277067"/>
              <a:ext cx="293078" cy="76456"/>
            </a:xfrm>
            <a:custGeom>
              <a:avLst/>
              <a:gdLst/>
              <a:ahLst/>
              <a:cxnLst/>
              <a:rect l="0" t="0" r="0" b="0"/>
              <a:pathLst>
                <a:path w="293078" h="76456">
                  <a:moveTo>
                    <a:pt x="0" y="76455"/>
                  </a:moveTo>
                  <a:lnTo>
                    <a:pt x="25484" y="67960"/>
                  </a:lnTo>
                  <a:lnTo>
                    <a:pt x="67960" y="53801"/>
                  </a:lnTo>
                  <a:lnTo>
                    <a:pt x="121761" y="35867"/>
                  </a:lnTo>
                  <a:lnTo>
                    <a:pt x="163292" y="23912"/>
                  </a:lnTo>
                  <a:lnTo>
                    <a:pt x="224540" y="10627"/>
                  </a:lnTo>
                  <a:lnTo>
                    <a:pt x="259312" y="4723"/>
                  </a:lnTo>
                  <a:lnTo>
                    <a:pt x="2930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4308528" y="2792279"/>
              <a:ext cx="76456" cy="331879"/>
            </a:xfrm>
            <a:custGeom>
              <a:avLst/>
              <a:gdLst/>
              <a:ahLst/>
              <a:cxnLst/>
              <a:rect l="0" t="0" r="0" b="0"/>
              <a:pathLst>
                <a:path w="76456" h="331879">
                  <a:moveTo>
                    <a:pt x="0" y="115256"/>
                  </a:moveTo>
                  <a:lnTo>
                    <a:pt x="20293" y="108492"/>
                  </a:lnTo>
                  <a:lnTo>
                    <a:pt x="37808" y="93844"/>
                  </a:lnTo>
                  <a:lnTo>
                    <a:pt x="46442" y="83991"/>
                  </a:lnTo>
                  <a:lnTo>
                    <a:pt x="56037" y="57942"/>
                  </a:lnTo>
                  <a:lnTo>
                    <a:pt x="58885" y="28902"/>
                  </a:lnTo>
                  <a:lnTo>
                    <a:pt x="55431" y="1838"/>
                  </a:lnTo>
                  <a:lnTo>
                    <a:pt x="53944" y="0"/>
                  </a:lnTo>
                  <a:lnTo>
                    <a:pt x="52291" y="16837"/>
                  </a:lnTo>
                  <a:lnTo>
                    <a:pt x="59988" y="67813"/>
                  </a:lnTo>
                  <a:lnTo>
                    <a:pt x="64024" y="120234"/>
                  </a:lnTo>
                  <a:lnTo>
                    <a:pt x="73580" y="181210"/>
                  </a:lnTo>
                  <a:lnTo>
                    <a:pt x="75602" y="230603"/>
                  </a:lnTo>
                  <a:lnTo>
                    <a:pt x="76202" y="281105"/>
                  </a:lnTo>
                  <a:lnTo>
                    <a:pt x="76455" y="331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4474180" y="3531916"/>
              <a:ext cx="27590" cy="42547"/>
            </a:xfrm>
            <a:custGeom>
              <a:avLst/>
              <a:gdLst/>
              <a:ahLst/>
              <a:cxnLst/>
              <a:rect l="0" t="0" r="0" b="0"/>
              <a:pathLst>
                <a:path w="27590" h="42547">
                  <a:moveTo>
                    <a:pt x="0" y="0"/>
                  </a:moveTo>
                  <a:lnTo>
                    <a:pt x="0" y="27059"/>
                  </a:lnTo>
                  <a:lnTo>
                    <a:pt x="2831" y="32197"/>
                  </a:lnTo>
                  <a:lnTo>
                    <a:pt x="7551" y="32791"/>
                  </a:lnTo>
                  <a:lnTo>
                    <a:pt x="13529" y="30356"/>
                  </a:lnTo>
                  <a:lnTo>
                    <a:pt x="14683" y="31564"/>
                  </a:lnTo>
                  <a:lnTo>
                    <a:pt x="8413" y="40458"/>
                  </a:lnTo>
                  <a:lnTo>
                    <a:pt x="9856" y="42546"/>
                  </a:lnTo>
                  <a:lnTo>
                    <a:pt x="22786" y="41091"/>
                  </a:lnTo>
                  <a:lnTo>
                    <a:pt x="26517" y="40136"/>
                  </a:lnTo>
                  <a:lnTo>
                    <a:pt x="27589" y="39500"/>
                  </a:lnTo>
                  <a:lnTo>
                    <a:pt x="25485" y="38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4932909" y="2944925"/>
              <a:ext cx="89198" cy="497795"/>
            </a:xfrm>
            <a:custGeom>
              <a:avLst/>
              <a:gdLst/>
              <a:ahLst/>
              <a:cxnLst/>
              <a:rect l="0" t="0" r="0" b="0"/>
              <a:pathLst>
                <a:path w="89198" h="497795">
                  <a:moveTo>
                    <a:pt x="0" y="255687"/>
                  </a:moveTo>
                  <a:lnTo>
                    <a:pt x="20294" y="242158"/>
                  </a:lnTo>
                  <a:lnTo>
                    <a:pt x="26272" y="232509"/>
                  </a:lnTo>
                  <a:lnTo>
                    <a:pt x="39641" y="176332"/>
                  </a:lnTo>
                  <a:lnTo>
                    <a:pt x="47613" y="123627"/>
                  </a:lnTo>
                  <a:lnTo>
                    <a:pt x="49975" y="66952"/>
                  </a:lnTo>
                  <a:lnTo>
                    <a:pt x="57538" y="3829"/>
                  </a:lnTo>
                  <a:lnTo>
                    <a:pt x="59596" y="0"/>
                  </a:lnTo>
                  <a:lnTo>
                    <a:pt x="60968" y="3111"/>
                  </a:lnTo>
                  <a:lnTo>
                    <a:pt x="63170" y="55560"/>
                  </a:lnTo>
                  <a:lnTo>
                    <a:pt x="63552" y="106878"/>
                  </a:lnTo>
                  <a:lnTo>
                    <a:pt x="63665" y="164716"/>
                  </a:lnTo>
                  <a:lnTo>
                    <a:pt x="70463" y="219923"/>
                  </a:lnTo>
                  <a:lnTo>
                    <a:pt x="74680" y="272148"/>
                  </a:lnTo>
                  <a:lnTo>
                    <a:pt x="75929" y="323490"/>
                  </a:lnTo>
                  <a:lnTo>
                    <a:pt x="76299" y="374570"/>
                  </a:lnTo>
                  <a:lnTo>
                    <a:pt x="85181" y="433810"/>
                  </a:lnTo>
                  <a:lnTo>
                    <a:pt x="88404" y="483477"/>
                  </a:lnTo>
                  <a:lnTo>
                    <a:pt x="89197" y="497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5136788" y="3020262"/>
              <a:ext cx="203108" cy="414847"/>
            </a:xfrm>
            <a:custGeom>
              <a:avLst/>
              <a:gdLst/>
              <a:ahLst/>
              <a:cxnLst/>
              <a:rect l="0" t="0" r="0" b="0"/>
              <a:pathLst>
                <a:path w="203108" h="414847">
                  <a:moveTo>
                    <a:pt x="0" y="14698"/>
                  </a:moveTo>
                  <a:lnTo>
                    <a:pt x="0" y="60004"/>
                  </a:lnTo>
                  <a:lnTo>
                    <a:pt x="0" y="95872"/>
                  </a:lnTo>
                  <a:lnTo>
                    <a:pt x="3776" y="150827"/>
                  </a:lnTo>
                  <a:lnTo>
                    <a:pt x="13861" y="209830"/>
                  </a:lnTo>
                  <a:lnTo>
                    <a:pt x="25817" y="257989"/>
                  </a:lnTo>
                  <a:lnTo>
                    <a:pt x="42541" y="318234"/>
                  </a:lnTo>
                  <a:lnTo>
                    <a:pt x="60894" y="371036"/>
                  </a:lnTo>
                  <a:lnTo>
                    <a:pt x="74731" y="396772"/>
                  </a:lnTo>
                  <a:lnTo>
                    <a:pt x="85216" y="405333"/>
                  </a:lnTo>
                  <a:lnTo>
                    <a:pt x="111969" y="414846"/>
                  </a:lnTo>
                  <a:lnTo>
                    <a:pt x="124200" y="414551"/>
                  </a:lnTo>
                  <a:lnTo>
                    <a:pt x="145341" y="406673"/>
                  </a:lnTo>
                  <a:lnTo>
                    <a:pt x="160401" y="389956"/>
                  </a:lnTo>
                  <a:lnTo>
                    <a:pt x="181605" y="337852"/>
                  </a:lnTo>
                  <a:lnTo>
                    <a:pt x="195078" y="289628"/>
                  </a:lnTo>
                  <a:lnTo>
                    <a:pt x="201272" y="239472"/>
                  </a:lnTo>
                  <a:lnTo>
                    <a:pt x="203107" y="188743"/>
                  </a:lnTo>
                  <a:lnTo>
                    <a:pt x="193554" y="129622"/>
                  </a:lnTo>
                  <a:lnTo>
                    <a:pt x="178033" y="68652"/>
                  </a:lnTo>
                  <a:lnTo>
                    <a:pt x="168323" y="42925"/>
                  </a:lnTo>
                  <a:lnTo>
                    <a:pt x="154569" y="22052"/>
                  </a:lnTo>
                  <a:lnTo>
                    <a:pt x="135242" y="7112"/>
                  </a:lnTo>
                  <a:lnTo>
                    <a:pt x="124141" y="1145"/>
                  </a:lnTo>
                  <a:lnTo>
                    <a:pt x="112493" y="0"/>
                  </a:lnTo>
                  <a:lnTo>
                    <a:pt x="88224" y="6277"/>
                  </a:lnTo>
                  <a:lnTo>
                    <a:pt x="67056" y="22282"/>
                  </a:lnTo>
                  <a:lnTo>
                    <a:pt x="49624" y="44969"/>
                  </a:lnTo>
                  <a:lnTo>
                    <a:pt x="33267" y="88166"/>
                  </a:lnTo>
                  <a:lnTo>
                    <a:pt x="25486" y="142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5327925" y="2741883"/>
              <a:ext cx="152911" cy="216623"/>
            </a:xfrm>
            <a:custGeom>
              <a:avLst/>
              <a:gdLst/>
              <a:ahLst/>
              <a:cxnLst/>
              <a:rect l="0" t="0" r="0" b="0"/>
              <a:pathLst>
                <a:path w="152911" h="216623">
                  <a:moveTo>
                    <a:pt x="0" y="0"/>
                  </a:moveTo>
                  <a:lnTo>
                    <a:pt x="40588" y="60881"/>
                  </a:lnTo>
                  <a:lnTo>
                    <a:pt x="79357" y="119035"/>
                  </a:lnTo>
                  <a:lnTo>
                    <a:pt x="117825" y="175321"/>
                  </a:lnTo>
                  <a:lnTo>
                    <a:pt x="152910" y="216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5366153" y="2741883"/>
              <a:ext cx="76456" cy="254850"/>
            </a:xfrm>
            <a:custGeom>
              <a:avLst/>
              <a:gdLst/>
              <a:ahLst/>
              <a:cxnLst/>
              <a:rect l="0" t="0" r="0" b="0"/>
              <a:pathLst>
                <a:path w="76456" h="254850">
                  <a:moveTo>
                    <a:pt x="76455" y="0"/>
                  </a:moveTo>
                  <a:lnTo>
                    <a:pt x="65129" y="49082"/>
                  </a:lnTo>
                  <a:lnTo>
                    <a:pt x="56162" y="87938"/>
                  </a:lnTo>
                  <a:lnTo>
                    <a:pt x="45936" y="123754"/>
                  </a:lnTo>
                  <a:lnTo>
                    <a:pt x="34871" y="157541"/>
                  </a:lnTo>
                  <a:lnTo>
                    <a:pt x="15499" y="211601"/>
                  </a:lnTo>
                  <a:lnTo>
                    <a:pt x="0" y="254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5544548" y="2818338"/>
              <a:ext cx="101940" cy="25485"/>
            </a:xfrm>
            <a:custGeom>
              <a:avLst/>
              <a:gdLst/>
              <a:ahLst/>
              <a:cxnLst/>
              <a:rect l="0" t="0" r="0" b="0"/>
              <a:pathLst>
                <a:path w="101940" h="25485">
                  <a:moveTo>
                    <a:pt x="0" y="25484"/>
                  </a:moveTo>
                  <a:lnTo>
                    <a:pt x="61755" y="11624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5659230" y="2666084"/>
              <a:ext cx="140168" cy="283366"/>
            </a:xfrm>
            <a:custGeom>
              <a:avLst/>
              <a:gdLst/>
              <a:ahLst/>
              <a:cxnLst/>
              <a:rect l="0" t="0" r="0" b="0"/>
              <a:pathLst>
                <a:path w="140168" h="283366">
                  <a:moveTo>
                    <a:pt x="0" y="24829"/>
                  </a:moveTo>
                  <a:lnTo>
                    <a:pt x="37860" y="13240"/>
                  </a:lnTo>
                  <a:lnTo>
                    <a:pt x="57414" y="328"/>
                  </a:lnTo>
                  <a:lnTo>
                    <a:pt x="66592" y="0"/>
                  </a:lnTo>
                  <a:lnTo>
                    <a:pt x="75543" y="4029"/>
                  </a:lnTo>
                  <a:lnTo>
                    <a:pt x="84342" y="10962"/>
                  </a:lnTo>
                  <a:lnTo>
                    <a:pt x="97894" y="33768"/>
                  </a:lnTo>
                  <a:lnTo>
                    <a:pt x="105805" y="61366"/>
                  </a:lnTo>
                  <a:lnTo>
                    <a:pt x="99347" y="121243"/>
                  </a:lnTo>
                  <a:lnTo>
                    <a:pt x="88429" y="176101"/>
                  </a:lnTo>
                  <a:lnTo>
                    <a:pt x="72451" y="224448"/>
                  </a:lnTo>
                  <a:lnTo>
                    <a:pt x="48449" y="278837"/>
                  </a:lnTo>
                  <a:lnTo>
                    <a:pt x="47873" y="283365"/>
                  </a:lnTo>
                  <a:lnTo>
                    <a:pt x="50321" y="282136"/>
                  </a:lnTo>
                  <a:lnTo>
                    <a:pt x="54785" y="277069"/>
                  </a:lnTo>
                  <a:lnTo>
                    <a:pt x="92468" y="258764"/>
                  </a:lnTo>
                  <a:lnTo>
                    <a:pt x="124146" y="245794"/>
                  </a:lnTo>
                  <a:lnTo>
                    <a:pt x="140167" y="228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5824882" y="3088751"/>
              <a:ext cx="203881" cy="35407"/>
            </a:xfrm>
            <a:custGeom>
              <a:avLst/>
              <a:gdLst/>
              <a:ahLst/>
              <a:cxnLst/>
              <a:rect l="0" t="0" r="0" b="0"/>
              <a:pathLst>
                <a:path w="203881" h="35407">
                  <a:moveTo>
                    <a:pt x="0" y="35406"/>
                  </a:moveTo>
                  <a:lnTo>
                    <a:pt x="60881" y="21877"/>
                  </a:lnTo>
                  <a:lnTo>
                    <a:pt x="119035" y="6699"/>
                  </a:lnTo>
                  <a:lnTo>
                    <a:pt x="169931" y="0"/>
                  </a:lnTo>
                  <a:lnTo>
                    <a:pt x="181247" y="1891"/>
                  </a:lnTo>
                  <a:lnTo>
                    <a:pt x="188792" y="5984"/>
                  </a:lnTo>
                  <a:lnTo>
                    <a:pt x="203880" y="22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5824882" y="3222640"/>
              <a:ext cx="267593" cy="79913"/>
            </a:xfrm>
            <a:custGeom>
              <a:avLst/>
              <a:gdLst/>
              <a:ahLst/>
              <a:cxnLst/>
              <a:rect l="0" t="0" r="0" b="0"/>
              <a:pathLst>
                <a:path w="267593" h="79913">
                  <a:moveTo>
                    <a:pt x="0" y="79912"/>
                  </a:moveTo>
                  <a:lnTo>
                    <a:pt x="56633" y="53483"/>
                  </a:lnTo>
                  <a:lnTo>
                    <a:pt x="101468" y="32560"/>
                  </a:lnTo>
                  <a:lnTo>
                    <a:pt x="137021" y="18612"/>
                  </a:lnTo>
                  <a:lnTo>
                    <a:pt x="191627" y="3113"/>
                  </a:lnTo>
                  <a:lnTo>
                    <a:pt x="227223" y="0"/>
                  </a:lnTo>
                  <a:lnTo>
                    <a:pt x="267592" y="3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2" name="61 Serbest Form"/>
          <p:cNvSpPr/>
          <p:nvPr/>
        </p:nvSpPr>
        <p:spPr>
          <a:xfrm>
            <a:off x="1836277" y="280358"/>
            <a:ext cx="1492461" cy="636745"/>
          </a:xfrm>
          <a:custGeom>
            <a:avLst/>
            <a:gdLst/>
            <a:ahLst/>
            <a:cxnLst/>
            <a:rect l="0" t="0" r="0" b="0"/>
            <a:pathLst>
              <a:path w="1492461" h="636745">
                <a:moveTo>
                  <a:pt x="304458" y="89173"/>
                </a:moveTo>
                <a:lnTo>
                  <a:pt x="257107" y="95938"/>
                </a:lnTo>
                <a:lnTo>
                  <a:pt x="207366" y="106909"/>
                </a:lnTo>
                <a:lnTo>
                  <a:pt x="153922" y="124716"/>
                </a:lnTo>
                <a:lnTo>
                  <a:pt x="96912" y="170386"/>
                </a:lnTo>
                <a:lnTo>
                  <a:pt x="72434" y="196928"/>
                </a:lnTo>
                <a:lnTo>
                  <a:pt x="46130" y="255591"/>
                </a:lnTo>
                <a:lnTo>
                  <a:pt x="19766" y="307362"/>
                </a:lnTo>
                <a:lnTo>
                  <a:pt x="3232" y="370656"/>
                </a:lnTo>
                <a:lnTo>
                  <a:pt x="0" y="420818"/>
                </a:lnTo>
                <a:lnTo>
                  <a:pt x="2075" y="453193"/>
                </a:lnTo>
                <a:lnTo>
                  <a:pt x="26481" y="508586"/>
                </a:lnTo>
                <a:lnTo>
                  <a:pt x="58569" y="553665"/>
                </a:lnTo>
                <a:lnTo>
                  <a:pt x="120086" y="596156"/>
                </a:lnTo>
                <a:lnTo>
                  <a:pt x="177924" y="623440"/>
                </a:lnTo>
                <a:lnTo>
                  <a:pt x="219301" y="633052"/>
                </a:lnTo>
                <a:lnTo>
                  <a:pt x="267428" y="635900"/>
                </a:lnTo>
                <a:lnTo>
                  <a:pt x="317555" y="636744"/>
                </a:lnTo>
                <a:lnTo>
                  <a:pt x="378466" y="630265"/>
                </a:lnTo>
                <a:lnTo>
                  <a:pt x="441573" y="625524"/>
                </a:lnTo>
                <a:lnTo>
                  <a:pt x="491702" y="623287"/>
                </a:lnTo>
                <a:lnTo>
                  <a:pt x="541007" y="614287"/>
                </a:lnTo>
                <a:lnTo>
                  <a:pt x="603988" y="598561"/>
                </a:lnTo>
                <a:lnTo>
                  <a:pt x="659384" y="586038"/>
                </a:lnTo>
                <a:lnTo>
                  <a:pt x="722075" y="569122"/>
                </a:lnTo>
                <a:lnTo>
                  <a:pt x="785533" y="553562"/>
                </a:lnTo>
                <a:lnTo>
                  <a:pt x="848828" y="545245"/>
                </a:lnTo>
                <a:lnTo>
                  <a:pt x="902652" y="530387"/>
                </a:lnTo>
                <a:lnTo>
                  <a:pt x="962943" y="513819"/>
                </a:lnTo>
                <a:lnTo>
                  <a:pt x="1017222" y="496912"/>
                </a:lnTo>
                <a:lnTo>
                  <a:pt x="1068846" y="473174"/>
                </a:lnTo>
                <a:lnTo>
                  <a:pt x="1130118" y="451390"/>
                </a:lnTo>
                <a:lnTo>
                  <a:pt x="1179929" y="437817"/>
                </a:lnTo>
                <a:lnTo>
                  <a:pt x="1230556" y="424829"/>
                </a:lnTo>
                <a:lnTo>
                  <a:pt x="1280008" y="412013"/>
                </a:lnTo>
                <a:lnTo>
                  <a:pt x="1335489" y="394999"/>
                </a:lnTo>
                <a:lnTo>
                  <a:pt x="1387349" y="378004"/>
                </a:lnTo>
                <a:lnTo>
                  <a:pt x="1438495" y="361013"/>
                </a:lnTo>
                <a:lnTo>
                  <a:pt x="1464004" y="352518"/>
                </a:lnTo>
                <a:lnTo>
                  <a:pt x="1481949" y="336472"/>
                </a:lnTo>
                <a:lnTo>
                  <a:pt x="1488716" y="326246"/>
                </a:lnTo>
                <a:lnTo>
                  <a:pt x="1492460" y="303558"/>
                </a:lnTo>
                <a:lnTo>
                  <a:pt x="1487988" y="279316"/>
                </a:lnTo>
                <a:lnTo>
                  <a:pt x="1469551" y="243204"/>
                </a:lnTo>
                <a:lnTo>
                  <a:pt x="1429653" y="189303"/>
                </a:lnTo>
                <a:lnTo>
                  <a:pt x="1383742" y="130938"/>
                </a:lnTo>
                <a:lnTo>
                  <a:pt x="1324639" y="76741"/>
                </a:lnTo>
                <a:lnTo>
                  <a:pt x="1291052" y="51038"/>
                </a:lnTo>
                <a:lnTo>
                  <a:pt x="1235730" y="23749"/>
                </a:lnTo>
                <a:lnTo>
                  <a:pt x="1175144" y="13481"/>
                </a:lnTo>
                <a:lnTo>
                  <a:pt x="1117030" y="3063"/>
                </a:lnTo>
                <a:lnTo>
                  <a:pt x="1068134" y="891"/>
                </a:lnTo>
                <a:lnTo>
                  <a:pt x="1017778" y="247"/>
                </a:lnTo>
                <a:lnTo>
                  <a:pt x="966990" y="56"/>
                </a:lnTo>
                <a:lnTo>
                  <a:pt x="912299" y="0"/>
                </a:lnTo>
                <a:lnTo>
                  <a:pt x="855035" y="3759"/>
                </a:lnTo>
                <a:lnTo>
                  <a:pt x="798424" y="13839"/>
                </a:lnTo>
                <a:lnTo>
                  <a:pt x="736816" y="25793"/>
                </a:lnTo>
                <a:lnTo>
                  <a:pt x="681279" y="38302"/>
                </a:lnTo>
                <a:lnTo>
                  <a:pt x="634147" y="50975"/>
                </a:lnTo>
                <a:lnTo>
                  <a:pt x="574248" y="67942"/>
                </a:lnTo>
                <a:lnTo>
                  <a:pt x="511342" y="83511"/>
                </a:lnTo>
                <a:lnTo>
                  <a:pt x="461247" y="88911"/>
                </a:lnTo>
                <a:lnTo>
                  <a:pt x="410536" y="98849"/>
                </a:lnTo>
                <a:lnTo>
                  <a:pt x="359643" y="110761"/>
                </a:lnTo>
                <a:lnTo>
                  <a:pt x="310112" y="123257"/>
                </a:lnTo>
                <a:lnTo>
                  <a:pt x="250830" y="143939"/>
                </a:lnTo>
                <a:lnTo>
                  <a:pt x="191768" y="174873"/>
                </a:lnTo>
                <a:lnTo>
                  <a:pt x="133274" y="206835"/>
                </a:lnTo>
                <a:lnTo>
                  <a:pt x="100579" y="2293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2" name="71 Grup"/>
          <p:cNvGrpSpPr/>
          <p:nvPr/>
        </p:nvGrpSpPr>
        <p:grpSpPr>
          <a:xfrm>
            <a:off x="6258126" y="2280344"/>
            <a:ext cx="1676112" cy="894784"/>
            <a:chOff x="6258126" y="2280344"/>
            <a:chExt cx="1676112" cy="894784"/>
          </a:xfrm>
        </p:grpSpPr>
        <p:sp>
          <p:nvSpPr>
            <p:cNvPr id="63" name="62 Serbest Form"/>
            <p:cNvSpPr/>
            <p:nvPr/>
          </p:nvSpPr>
          <p:spPr>
            <a:xfrm>
              <a:off x="6258126" y="2607647"/>
              <a:ext cx="203880" cy="567481"/>
            </a:xfrm>
            <a:custGeom>
              <a:avLst/>
              <a:gdLst/>
              <a:ahLst/>
              <a:cxnLst/>
              <a:rect l="0" t="0" r="0" b="0"/>
              <a:pathLst>
                <a:path w="203880" h="567481">
                  <a:moveTo>
                    <a:pt x="0" y="57781"/>
                  </a:moveTo>
                  <a:lnTo>
                    <a:pt x="54116" y="17194"/>
                  </a:lnTo>
                  <a:lnTo>
                    <a:pt x="95787" y="1043"/>
                  </a:lnTo>
                  <a:lnTo>
                    <a:pt x="130354" y="0"/>
                  </a:lnTo>
                  <a:lnTo>
                    <a:pt x="155155" y="8975"/>
                  </a:lnTo>
                  <a:lnTo>
                    <a:pt x="171841" y="29954"/>
                  </a:lnTo>
                  <a:lnTo>
                    <a:pt x="194091" y="89568"/>
                  </a:lnTo>
                  <a:lnTo>
                    <a:pt x="200979" y="139092"/>
                  </a:lnTo>
                  <a:lnTo>
                    <a:pt x="203020" y="189633"/>
                  </a:lnTo>
                  <a:lnTo>
                    <a:pt x="203626" y="247241"/>
                  </a:lnTo>
                  <a:lnTo>
                    <a:pt x="203805" y="302380"/>
                  </a:lnTo>
                  <a:lnTo>
                    <a:pt x="203857" y="354585"/>
                  </a:lnTo>
                  <a:lnTo>
                    <a:pt x="203873" y="405921"/>
                  </a:lnTo>
                  <a:lnTo>
                    <a:pt x="203878" y="463764"/>
                  </a:lnTo>
                  <a:lnTo>
                    <a:pt x="203879" y="518973"/>
                  </a:lnTo>
                  <a:lnTo>
                    <a:pt x="200104" y="542618"/>
                  </a:lnTo>
                  <a:lnTo>
                    <a:pt x="191137" y="567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Serbest Form"/>
            <p:cNvSpPr/>
            <p:nvPr/>
          </p:nvSpPr>
          <p:spPr>
            <a:xfrm>
              <a:off x="6347324" y="2933020"/>
              <a:ext cx="242108" cy="63713"/>
            </a:xfrm>
            <a:custGeom>
              <a:avLst/>
              <a:gdLst/>
              <a:ahLst/>
              <a:cxnLst/>
              <a:rect l="0" t="0" r="0" b="0"/>
              <a:pathLst>
                <a:path w="242108" h="63713">
                  <a:moveTo>
                    <a:pt x="0" y="63712"/>
                  </a:moveTo>
                  <a:lnTo>
                    <a:pt x="54116" y="29889"/>
                  </a:lnTo>
                  <a:lnTo>
                    <a:pt x="110889" y="13284"/>
                  </a:lnTo>
                  <a:lnTo>
                    <a:pt x="166798" y="5904"/>
                  </a:lnTo>
                  <a:lnTo>
                    <a:pt x="187653" y="3936"/>
                  </a:lnTo>
                  <a:lnTo>
                    <a:pt x="2421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Serbest Form"/>
            <p:cNvSpPr/>
            <p:nvPr/>
          </p:nvSpPr>
          <p:spPr>
            <a:xfrm>
              <a:off x="6678628" y="3060444"/>
              <a:ext cx="38228" cy="38229"/>
            </a:xfrm>
            <a:custGeom>
              <a:avLst/>
              <a:gdLst/>
              <a:ahLst/>
              <a:cxnLst/>
              <a:rect l="0" t="0" r="0" b="0"/>
              <a:pathLst>
                <a:path w="38228" h="38229">
                  <a:moveTo>
                    <a:pt x="0" y="0"/>
                  </a:moveTo>
                  <a:lnTo>
                    <a:pt x="38227" y="38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Serbest Form"/>
            <p:cNvSpPr/>
            <p:nvPr/>
          </p:nvSpPr>
          <p:spPr>
            <a:xfrm>
              <a:off x="6755083" y="2582355"/>
              <a:ext cx="242107" cy="527040"/>
            </a:xfrm>
            <a:custGeom>
              <a:avLst/>
              <a:gdLst/>
              <a:ahLst/>
              <a:cxnLst/>
              <a:rect l="0" t="0" r="0" b="0"/>
              <a:pathLst>
                <a:path w="242107" h="527040">
                  <a:moveTo>
                    <a:pt x="0" y="134043"/>
                  </a:moveTo>
                  <a:lnTo>
                    <a:pt x="26428" y="92512"/>
                  </a:lnTo>
                  <a:lnTo>
                    <a:pt x="66964" y="36298"/>
                  </a:lnTo>
                  <a:lnTo>
                    <a:pt x="103857" y="6595"/>
                  </a:lnTo>
                  <a:lnTo>
                    <a:pt x="118792" y="939"/>
                  </a:lnTo>
                  <a:lnTo>
                    <a:pt x="131581" y="0"/>
                  </a:lnTo>
                  <a:lnTo>
                    <a:pt x="142938" y="2207"/>
                  </a:lnTo>
                  <a:lnTo>
                    <a:pt x="151925" y="7924"/>
                  </a:lnTo>
                  <a:lnTo>
                    <a:pt x="165686" y="25605"/>
                  </a:lnTo>
                  <a:lnTo>
                    <a:pt x="174629" y="72967"/>
                  </a:lnTo>
                  <a:lnTo>
                    <a:pt x="177279" y="131835"/>
                  </a:lnTo>
                  <a:lnTo>
                    <a:pt x="178064" y="187348"/>
                  </a:lnTo>
                  <a:lnTo>
                    <a:pt x="171532" y="239663"/>
                  </a:lnTo>
                  <a:lnTo>
                    <a:pt x="160630" y="291032"/>
                  </a:lnTo>
                  <a:lnTo>
                    <a:pt x="144261" y="348954"/>
                  </a:lnTo>
                  <a:lnTo>
                    <a:pt x="131170" y="405072"/>
                  </a:lnTo>
                  <a:lnTo>
                    <a:pt x="132309" y="449848"/>
                  </a:lnTo>
                  <a:lnTo>
                    <a:pt x="139507" y="475449"/>
                  </a:lnTo>
                  <a:lnTo>
                    <a:pt x="152144" y="496265"/>
                  </a:lnTo>
                  <a:lnTo>
                    <a:pt x="181943" y="523905"/>
                  </a:lnTo>
                  <a:lnTo>
                    <a:pt x="192087" y="527039"/>
                  </a:lnTo>
                  <a:lnTo>
                    <a:pt x="201681" y="526297"/>
                  </a:lnTo>
                  <a:lnTo>
                    <a:pt x="224938" y="515498"/>
                  </a:lnTo>
                  <a:lnTo>
                    <a:pt x="242106" y="503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Serbest Form"/>
            <p:cNvSpPr/>
            <p:nvPr/>
          </p:nvSpPr>
          <p:spPr>
            <a:xfrm>
              <a:off x="7039195" y="2372351"/>
              <a:ext cx="145210" cy="344899"/>
            </a:xfrm>
            <a:custGeom>
              <a:avLst/>
              <a:gdLst/>
              <a:ahLst/>
              <a:cxnLst/>
              <a:rect l="0" t="0" r="0" b="0"/>
              <a:pathLst>
                <a:path w="145210" h="344899">
                  <a:moveTo>
                    <a:pt x="21707" y="0"/>
                  </a:moveTo>
                  <a:lnTo>
                    <a:pt x="8178" y="60881"/>
                  </a:lnTo>
                  <a:lnTo>
                    <a:pt x="1536" y="113424"/>
                  </a:lnTo>
                  <a:lnTo>
                    <a:pt x="0" y="160845"/>
                  </a:lnTo>
                  <a:lnTo>
                    <a:pt x="7095" y="211422"/>
                  </a:lnTo>
                  <a:lnTo>
                    <a:pt x="22177" y="266565"/>
                  </a:lnTo>
                  <a:lnTo>
                    <a:pt x="45555" y="318359"/>
                  </a:lnTo>
                  <a:lnTo>
                    <a:pt x="64870" y="336406"/>
                  </a:lnTo>
                  <a:lnTo>
                    <a:pt x="75968" y="343200"/>
                  </a:lnTo>
                  <a:lnTo>
                    <a:pt x="87613" y="344898"/>
                  </a:lnTo>
                  <a:lnTo>
                    <a:pt x="111880" y="339234"/>
                  </a:lnTo>
                  <a:lnTo>
                    <a:pt x="121465" y="332343"/>
                  </a:lnTo>
                  <a:lnTo>
                    <a:pt x="135891" y="313360"/>
                  </a:lnTo>
                  <a:lnTo>
                    <a:pt x="145209" y="272029"/>
                  </a:lnTo>
                  <a:lnTo>
                    <a:pt x="139837" y="244079"/>
                  </a:lnTo>
                  <a:lnTo>
                    <a:pt x="134440" y="230679"/>
                  </a:lnTo>
                  <a:lnTo>
                    <a:pt x="126595" y="223162"/>
                  </a:lnTo>
                  <a:lnTo>
                    <a:pt x="117117" y="219566"/>
                  </a:lnTo>
                  <a:lnTo>
                    <a:pt x="106551" y="218585"/>
                  </a:lnTo>
                  <a:lnTo>
                    <a:pt x="87260" y="225045"/>
                  </a:lnTo>
                  <a:lnTo>
                    <a:pt x="78151" y="230733"/>
                  </a:lnTo>
                  <a:lnTo>
                    <a:pt x="64256" y="248378"/>
                  </a:lnTo>
                  <a:lnTo>
                    <a:pt x="54776" y="270379"/>
                  </a:lnTo>
                  <a:lnTo>
                    <a:pt x="47192" y="318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8" name="67 Serbest Form"/>
            <p:cNvSpPr/>
            <p:nvPr/>
          </p:nvSpPr>
          <p:spPr>
            <a:xfrm>
              <a:off x="7277524" y="2983990"/>
              <a:ext cx="38228" cy="38228"/>
            </a:xfrm>
            <a:custGeom>
              <a:avLst/>
              <a:gdLst/>
              <a:ahLst/>
              <a:cxnLst/>
              <a:rect l="0" t="0" r="0" b="0"/>
              <a:pathLst>
                <a:path w="38228" h="38228">
                  <a:moveTo>
                    <a:pt x="0" y="0"/>
                  </a:moveTo>
                  <a:lnTo>
                    <a:pt x="26272" y="33613"/>
                  </a:lnTo>
                  <a:lnTo>
                    <a:pt x="30257" y="36567"/>
                  </a:lnTo>
                  <a:lnTo>
                    <a:pt x="38227" y="38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Serbest Form"/>
            <p:cNvSpPr/>
            <p:nvPr/>
          </p:nvSpPr>
          <p:spPr>
            <a:xfrm>
              <a:off x="7417692" y="2576231"/>
              <a:ext cx="101940" cy="445987"/>
            </a:xfrm>
            <a:custGeom>
              <a:avLst/>
              <a:gdLst/>
              <a:ahLst/>
              <a:cxnLst/>
              <a:rect l="0" t="0" r="0" b="0"/>
              <a:pathLst>
                <a:path w="101940" h="445987">
                  <a:moveTo>
                    <a:pt x="0" y="0"/>
                  </a:moveTo>
                  <a:lnTo>
                    <a:pt x="7550" y="45306"/>
                  </a:lnTo>
                  <a:lnTo>
                    <a:pt x="13528" y="81174"/>
                  </a:lnTo>
                  <a:lnTo>
                    <a:pt x="20171" y="136129"/>
                  </a:lnTo>
                  <a:lnTo>
                    <a:pt x="27686" y="198907"/>
                  </a:lnTo>
                  <a:lnTo>
                    <a:pt x="38879" y="257151"/>
                  </a:lnTo>
                  <a:lnTo>
                    <a:pt x="47387" y="315468"/>
                  </a:lnTo>
                  <a:lnTo>
                    <a:pt x="53683" y="364839"/>
                  </a:lnTo>
                  <a:lnTo>
                    <a:pt x="62087" y="391515"/>
                  </a:lnTo>
                  <a:lnTo>
                    <a:pt x="101939" y="445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Serbest Form"/>
            <p:cNvSpPr/>
            <p:nvPr/>
          </p:nvSpPr>
          <p:spPr>
            <a:xfrm>
              <a:off x="7566948" y="2610980"/>
              <a:ext cx="181180" cy="375075"/>
            </a:xfrm>
            <a:custGeom>
              <a:avLst/>
              <a:gdLst/>
              <a:ahLst/>
              <a:cxnLst/>
              <a:rect l="0" t="0" r="0" b="0"/>
              <a:pathLst>
                <a:path w="181180" h="375075">
                  <a:moveTo>
                    <a:pt x="16396" y="28963"/>
                  </a:moveTo>
                  <a:lnTo>
                    <a:pt x="2866" y="83079"/>
                  </a:lnTo>
                  <a:lnTo>
                    <a:pt x="0" y="128526"/>
                  </a:lnTo>
                  <a:lnTo>
                    <a:pt x="6347" y="186360"/>
                  </a:lnTo>
                  <a:lnTo>
                    <a:pt x="21175" y="243954"/>
                  </a:lnTo>
                  <a:lnTo>
                    <a:pt x="37738" y="296233"/>
                  </a:lnTo>
                  <a:lnTo>
                    <a:pt x="51822" y="333271"/>
                  </a:lnTo>
                  <a:lnTo>
                    <a:pt x="65648" y="353460"/>
                  </a:lnTo>
                  <a:lnTo>
                    <a:pt x="85008" y="368097"/>
                  </a:lnTo>
                  <a:lnTo>
                    <a:pt x="96117" y="373982"/>
                  </a:lnTo>
                  <a:lnTo>
                    <a:pt x="107771" y="375074"/>
                  </a:lnTo>
                  <a:lnTo>
                    <a:pt x="132046" y="368736"/>
                  </a:lnTo>
                  <a:lnTo>
                    <a:pt x="149442" y="352704"/>
                  </a:lnTo>
                  <a:lnTo>
                    <a:pt x="172146" y="307804"/>
                  </a:lnTo>
                  <a:lnTo>
                    <a:pt x="179114" y="257098"/>
                  </a:lnTo>
                  <a:lnTo>
                    <a:pt x="181179" y="204004"/>
                  </a:lnTo>
                  <a:lnTo>
                    <a:pt x="175025" y="152405"/>
                  </a:lnTo>
                  <a:lnTo>
                    <a:pt x="160262" y="92990"/>
                  </a:lnTo>
                  <a:lnTo>
                    <a:pt x="146490" y="47619"/>
                  </a:lnTo>
                  <a:lnTo>
                    <a:pt x="132737" y="24984"/>
                  </a:lnTo>
                  <a:lnTo>
                    <a:pt x="113409" y="9261"/>
                  </a:lnTo>
                  <a:lnTo>
                    <a:pt x="102308" y="3086"/>
                  </a:lnTo>
                  <a:lnTo>
                    <a:pt x="78648" y="0"/>
                  </a:lnTo>
                  <a:lnTo>
                    <a:pt x="55390" y="4764"/>
                  </a:lnTo>
                  <a:lnTo>
                    <a:pt x="3653" y="41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Serbest Form"/>
            <p:cNvSpPr/>
            <p:nvPr/>
          </p:nvSpPr>
          <p:spPr>
            <a:xfrm>
              <a:off x="7736254" y="2280344"/>
              <a:ext cx="197984" cy="372342"/>
            </a:xfrm>
            <a:custGeom>
              <a:avLst/>
              <a:gdLst/>
              <a:ahLst/>
              <a:cxnLst/>
              <a:rect l="0" t="0" r="0" b="0"/>
              <a:pathLst>
                <a:path w="197984" h="372342">
                  <a:moveTo>
                    <a:pt x="0" y="28295"/>
                  </a:moveTo>
                  <a:lnTo>
                    <a:pt x="27058" y="82411"/>
                  </a:lnTo>
                  <a:lnTo>
                    <a:pt x="57413" y="136358"/>
                  </a:lnTo>
                  <a:lnTo>
                    <a:pt x="79318" y="157969"/>
                  </a:lnTo>
                  <a:lnTo>
                    <a:pt x="91106" y="165714"/>
                  </a:lnTo>
                  <a:lnTo>
                    <a:pt x="101797" y="168046"/>
                  </a:lnTo>
                  <a:lnTo>
                    <a:pt x="111754" y="166769"/>
                  </a:lnTo>
                  <a:lnTo>
                    <a:pt x="121225" y="163085"/>
                  </a:lnTo>
                  <a:lnTo>
                    <a:pt x="135523" y="147666"/>
                  </a:lnTo>
                  <a:lnTo>
                    <a:pt x="141318" y="137608"/>
                  </a:lnTo>
                  <a:lnTo>
                    <a:pt x="143982" y="111330"/>
                  </a:lnTo>
                  <a:lnTo>
                    <a:pt x="140920" y="48315"/>
                  </a:lnTo>
                  <a:lnTo>
                    <a:pt x="132974" y="0"/>
                  </a:lnTo>
                  <a:lnTo>
                    <a:pt x="133956" y="936"/>
                  </a:lnTo>
                  <a:lnTo>
                    <a:pt x="149522" y="52904"/>
                  </a:lnTo>
                  <a:lnTo>
                    <a:pt x="165821" y="104577"/>
                  </a:lnTo>
                  <a:lnTo>
                    <a:pt x="182675" y="155685"/>
                  </a:lnTo>
                  <a:lnTo>
                    <a:pt x="190881" y="215440"/>
                  </a:lnTo>
                  <a:lnTo>
                    <a:pt x="197983" y="256476"/>
                  </a:lnTo>
                  <a:lnTo>
                    <a:pt x="195123" y="282619"/>
                  </a:lnTo>
                  <a:lnTo>
                    <a:pt x="171578" y="334010"/>
                  </a:lnTo>
                  <a:lnTo>
                    <a:pt x="156015" y="359553"/>
                  </a:lnTo>
                  <a:lnTo>
                    <a:pt x="146485" y="366647"/>
                  </a:lnTo>
                  <a:lnTo>
                    <a:pt x="135884" y="369961"/>
                  </a:lnTo>
                  <a:lnTo>
                    <a:pt x="89197" y="372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5" name="74 Grup"/>
          <p:cNvGrpSpPr/>
          <p:nvPr/>
        </p:nvGrpSpPr>
        <p:grpSpPr>
          <a:xfrm>
            <a:off x="3199932" y="2767368"/>
            <a:ext cx="1225547" cy="866489"/>
            <a:chOff x="3199932" y="2767368"/>
            <a:chExt cx="1225547" cy="866489"/>
          </a:xfrm>
        </p:grpSpPr>
        <p:sp>
          <p:nvSpPr>
            <p:cNvPr id="73" name="72 Serbest Form"/>
            <p:cNvSpPr/>
            <p:nvPr/>
          </p:nvSpPr>
          <p:spPr>
            <a:xfrm>
              <a:off x="3199932" y="2767368"/>
              <a:ext cx="586761" cy="815519"/>
            </a:xfrm>
            <a:custGeom>
              <a:avLst/>
              <a:gdLst/>
              <a:ahLst/>
              <a:cxnLst/>
              <a:rect l="0" t="0" r="0" b="0"/>
              <a:pathLst>
                <a:path w="586761" h="815519">
                  <a:moveTo>
                    <a:pt x="0" y="815518"/>
                  </a:moveTo>
                  <a:lnTo>
                    <a:pt x="23178" y="763237"/>
                  </a:lnTo>
                  <a:lnTo>
                    <a:pt x="60984" y="702335"/>
                  </a:lnTo>
                  <a:lnTo>
                    <a:pt x="96786" y="649742"/>
                  </a:lnTo>
                  <a:lnTo>
                    <a:pt x="124677" y="598871"/>
                  </a:lnTo>
                  <a:lnTo>
                    <a:pt x="148696" y="547921"/>
                  </a:lnTo>
                  <a:lnTo>
                    <a:pt x="179241" y="493180"/>
                  </a:lnTo>
                  <a:lnTo>
                    <a:pt x="204131" y="444868"/>
                  </a:lnTo>
                  <a:lnTo>
                    <a:pt x="244674" y="384570"/>
                  </a:lnTo>
                  <a:lnTo>
                    <a:pt x="293584" y="323000"/>
                  </a:lnTo>
                  <a:lnTo>
                    <a:pt x="344147" y="264693"/>
                  </a:lnTo>
                  <a:lnTo>
                    <a:pt x="395036" y="205824"/>
                  </a:lnTo>
                  <a:lnTo>
                    <a:pt x="448646" y="150508"/>
                  </a:lnTo>
                  <a:lnTo>
                    <a:pt x="508814" y="90105"/>
                  </a:lnTo>
                  <a:lnTo>
                    <a:pt x="570677" y="28221"/>
                  </a:lnTo>
                  <a:lnTo>
                    <a:pt x="584939" y="12543"/>
                  </a:lnTo>
                  <a:lnTo>
                    <a:pt x="586760" y="8362"/>
                  </a:lnTo>
                  <a:lnTo>
                    <a:pt x="5861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Serbest Form"/>
            <p:cNvSpPr/>
            <p:nvPr/>
          </p:nvSpPr>
          <p:spPr>
            <a:xfrm>
              <a:off x="4046914" y="2782869"/>
              <a:ext cx="378565" cy="850988"/>
            </a:xfrm>
            <a:custGeom>
              <a:avLst/>
              <a:gdLst/>
              <a:ahLst/>
              <a:cxnLst/>
              <a:rect l="0" t="0" r="0" b="0"/>
              <a:pathLst>
                <a:path w="378565" h="850988">
                  <a:moveTo>
                    <a:pt x="6764" y="850987"/>
                  </a:moveTo>
                  <a:lnTo>
                    <a:pt x="0" y="823929"/>
                  </a:lnTo>
                  <a:lnTo>
                    <a:pt x="9322" y="766515"/>
                  </a:lnTo>
                  <a:lnTo>
                    <a:pt x="18756" y="723775"/>
                  </a:lnTo>
                  <a:lnTo>
                    <a:pt x="35802" y="667464"/>
                  </a:lnTo>
                  <a:lnTo>
                    <a:pt x="60166" y="610384"/>
                  </a:lnTo>
                  <a:lnTo>
                    <a:pt x="80029" y="556791"/>
                  </a:lnTo>
                  <a:lnTo>
                    <a:pt x="101781" y="509598"/>
                  </a:lnTo>
                  <a:lnTo>
                    <a:pt x="126159" y="459747"/>
                  </a:lnTo>
                  <a:lnTo>
                    <a:pt x="151317" y="409108"/>
                  </a:lnTo>
                  <a:lnTo>
                    <a:pt x="176704" y="358236"/>
                  </a:lnTo>
                  <a:lnTo>
                    <a:pt x="204992" y="301633"/>
                  </a:lnTo>
                  <a:lnTo>
                    <a:pt x="232673" y="246265"/>
                  </a:lnTo>
                  <a:lnTo>
                    <a:pt x="266568" y="185236"/>
                  </a:lnTo>
                  <a:lnTo>
                    <a:pt x="301973" y="126562"/>
                  </a:lnTo>
                  <a:lnTo>
                    <a:pt x="335500" y="67968"/>
                  </a:lnTo>
                  <a:lnTo>
                    <a:pt x="366431" y="13005"/>
                  </a:lnTo>
                  <a:lnTo>
                    <a:pt x="377575" y="0"/>
                  </a:lnTo>
                  <a:lnTo>
                    <a:pt x="378564" y="496"/>
                  </a:lnTo>
                  <a:lnTo>
                    <a:pt x="376296" y="9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8" name="77 Grup"/>
          <p:cNvGrpSpPr/>
          <p:nvPr/>
        </p:nvGrpSpPr>
        <p:grpSpPr>
          <a:xfrm>
            <a:off x="6270869" y="2321381"/>
            <a:ext cx="879867" cy="777292"/>
            <a:chOff x="6270869" y="2321381"/>
            <a:chExt cx="879867" cy="777292"/>
          </a:xfrm>
        </p:grpSpPr>
        <p:sp>
          <p:nvSpPr>
            <p:cNvPr id="76" name="75 Serbest Form"/>
            <p:cNvSpPr/>
            <p:nvPr/>
          </p:nvSpPr>
          <p:spPr>
            <a:xfrm>
              <a:off x="6704113" y="2321381"/>
              <a:ext cx="446623" cy="777292"/>
            </a:xfrm>
            <a:custGeom>
              <a:avLst/>
              <a:gdLst/>
              <a:ahLst/>
              <a:cxnLst/>
              <a:rect l="0" t="0" r="0" b="0"/>
              <a:pathLst>
                <a:path w="446623" h="777292">
                  <a:moveTo>
                    <a:pt x="0" y="777291"/>
                  </a:moveTo>
                  <a:lnTo>
                    <a:pt x="47893" y="725622"/>
                  </a:lnTo>
                  <a:lnTo>
                    <a:pt x="84342" y="675213"/>
                  </a:lnTo>
                  <a:lnTo>
                    <a:pt x="110254" y="623553"/>
                  </a:lnTo>
                  <a:lnTo>
                    <a:pt x="142963" y="571780"/>
                  </a:lnTo>
                  <a:lnTo>
                    <a:pt x="175913" y="509484"/>
                  </a:lnTo>
                  <a:lnTo>
                    <a:pt x="198303" y="449930"/>
                  </a:lnTo>
                  <a:lnTo>
                    <a:pt x="220135" y="395796"/>
                  </a:lnTo>
                  <a:lnTo>
                    <a:pt x="244531" y="337436"/>
                  </a:lnTo>
                  <a:lnTo>
                    <a:pt x="265322" y="288129"/>
                  </a:lnTo>
                  <a:lnTo>
                    <a:pt x="296299" y="230904"/>
                  </a:lnTo>
                  <a:lnTo>
                    <a:pt x="321296" y="174923"/>
                  </a:lnTo>
                  <a:lnTo>
                    <a:pt x="353082" y="116514"/>
                  </a:lnTo>
                  <a:lnTo>
                    <a:pt x="398864" y="57521"/>
                  </a:lnTo>
                  <a:lnTo>
                    <a:pt x="446622" y="278"/>
                  </a:lnTo>
                  <a:lnTo>
                    <a:pt x="4459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Serbest Form"/>
            <p:cNvSpPr/>
            <p:nvPr/>
          </p:nvSpPr>
          <p:spPr>
            <a:xfrm>
              <a:off x="6270869" y="2598491"/>
              <a:ext cx="319123" cy="487440"/>
            </a:xfrm>
            <a:custGeom>
              <a:avLst/>
              <a:gdLst/>
              <a:ahLst/>
              <a:cxnLst/>
              <a:rect l="0" t="0" r="0" b="0"/>
              <a:pathLst>
                <a:path w="319123" h="487440">
                  <a:moveTo>
                    <a:pt x="0" y="487439"/>
                  </a:moveTo>
                  <a:lnTo>
                    <a:pt x="37755" y="442132"/>
                  </a:lnTo>
                  <a:lnTo>
                    <a:pt x="67645" y="406264"/>
                  </a:lnTo>
                  <a:lnTo>
                    <a:pt x="112182" y="347533"/>
                  </a:lnTo>
                  <a:lnTo>
                    <a:pt x="143303" y="300665"/>
                  </a:lnTo>
                  <a:lnTo>
                    <a:pt x="170199" y="250400"/>
                  </a:lnTo>
                  <a:lnTo>
                    <a:pt x="196889" y="204358"/>
                  </a:lnTo>
                  <a:lnTo>
                    <a:pt x="219179" y="161993"/>
                  </a:lnTo>
                  <a:lnTo>
                    <a:pt x="239467" y="118623"/>
                  </a:lnTo>
                  <a:lnTo>
                    <a:pt x="270585" y="61958"/>
                  </a:lnTo>
                  <a:lnTo>
                    <a:pt x="317278" y="0"/>
                  </a:lnTo>
                  <a:lnTo>
                    <a:pt x="319122" y="1075"/>
                  </a:lnTo>
                  <a:lnTo>
                    <a:pt x="318562" y="28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88" name="87 Grup"/>
          <p:cNvGrpSpPr/>
          <p:nvPr/>
        </p:nvGrpSpPr>
        <p:grpSpPr>
          <a:xfrm>
            <a:off x="4041986" y="3850478"/>
            <a:ext cx="1540790" cy="1096507"/>
            <a:chOff x="4041986" y="3850478"/>
            <a:chExt cx="1540790" cy="1096507"/>
          </a:xfrm>
        </p:grpSpPr>
        <p:sp>
          <p:nvSpPr>
            <p:cNvPr id="79" name="78 Serbest Form"/>
            <p:cNvSpPr/>
            <p:nvPr/>
          </p:nvSpPr>
          <p:spPr>
            <a:xfrm>
              <a:off x="4041986" y="4286402"/>
              <a:ext cx="151769" cy="660583"/>
            </a:xfrm>
            <a:custGeom>
              <a:avLst/>
              <a:gdLst/>
              <a:ahLst/>
              <a:cxnLst/>
              <a:rect l="0" t="0" r="0" b="0"/>
              <a:pathLst>
                <a:path w="151769" h="660583">
                  <a:moveTo>
                    <a:pt x="24435" y="48290"/>
                  </a:moveTo>
                  <a:lnTo>
                    <a:pt x="10906" y="61819"/>
                  </a:lnTo>
                  <a:lnTo>
                    <a:pt x="4264" y="83564"/>
                  </a:lnTo>
                  <a:lnTo>
                    <a:pt x="0" y="143669"/>
                  </a:lnTo>
                  <a:lnTo>
                    <a:pt x="9330" y="199904"/>
                  </a:lnTo>
                  <a:lnTo>
                    <a:pt x="22162" y="237628"/>
                  </a:lnTo>
                  <a:lnTo>
                    <a:pt x="35695" y="257977"/>
                  </a:lnTo>
                  <a:lnTo>
                    <a:pt x="46100" y="264536"/>
                  </a:lnTo>
                  <a:lnTo>
                    <a:pt x="72763" y="271824"/>
                  </a:lnTo>
                  <a:lnTo>
                    <a:pt x="84970" y="269520"/>
                  </a:lnTo>
                  <a:lnTo>
                    <a:pt x="106084" y="255633"/>
                  </a:lnTo>
                  <a:lnTo>
                    <a:pt x="127127" y="223935"/>
                  </a:lnTo>
                  <a:lnTo>
                    <a:pt x="142329" y="187643"/>
                  </a:lnTo>
                  <a:lnTo>
                    <a:pt x="143848" y="162610"/>
                  </a:lnTo>
                  <a:lnTo>
                    <a:pt x="133287" y="105166"/>
                  </a:lnTo>
                  <a:lnTo>
                    <a:pt x="121658" y="56018"/>
                  </a:lnTo>
                  <a:lnTo>
                    <a:pt x="115218" y="0"/>
                  </a:lnTo>
                  <a:lnTo>
                    <a:pt x="114337" y="8894"/>
                  </a:lnTo>
                  <a:lnTo>
                    <a:pt x="123810" y="70108"/>
                  </a:lnTo>
                  <a:lnTo>
                    <a:pt x="129390" y="123659"/>
                  </a:lnTo>
                  <a:lnTo>
                    <a:pt x="140011" y="179168"/>
                  </a:lnTo>
                  <a:lnTo>
                    <a:pt x="148348" y="240451"/>
                  </a:lnTo>
                  <a:lnTo>
                    <a:pt x="150819" y="303443"/>
                  </a:lnTo>
                  <a:lnTo>
                    <a:pt x="151551" y="363166"/>
                  </a:lnTo>
                  <a:lnTo>
                    <a:pt x="151768" y="420506"/>
                  </a:lnTo>
                  <a:lnTo>
                    <a:pt x="148057" y="478554"/>
                  </a:lnTo>
                  <a:lnTo>
                    <a:pt x="137990" y="531621"/>
                  </a:lnTo>
                  <a:lnTo>
                    <a:pt x="121904" y="593525"/>
                  </a:lnTo>
                  <a:lnTo>
                    <a:pt x="102554" y="626882"/>
                  </a:lnTo>
                  <a:lnTo>
                    <a:pt x="78887" y="654699"/>
                  </a:lnTo>
                  <a:lnTo>
                    <a:pt x="69231" y="659274"/>
                  </a:lnTo>
                  <a:lnTo>
                    <a:pt x="47176" y="660582"/>
                  </a:lnTo>
                  <a:lnTo>
                    <a:pt x="38180" y="656117"/>
                  </a:lnTo>
                  <a:lnTo>
                    <a:pt x="24408" y="639829"/>
                  </a:lnTo>
                  <a:lnTo>
                    <a:pt x="15460" y="600014"/>
                  </a:lnTo>
                  <a:lnTo>
                    <a:pt x="19573" y="545585"/>
                  </a:lnTo>
                  <a:lnTo>
                    <a:pt x="22274" y="516609"/>
                  </a:lnTo>
                  <a:lnTo>
                    <a:pt x="24435" y="481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0" name="79 Serbest Form"/>
            <p:cNvSpPr/>
            <p:nvPr/>
          </p:nvSpPr>
          <p:spPr>
            <a:xfrm>
              <a:off x="4384983" y="4423890"/>
              <a:ext cx="165653" cy="25485"/>
            </a:xfrm>
            <a:custGeom>
              <a:avLst/>
              <a:gdLst/>
              <a:ahLst/>
              <a:cxnLst/>
              <a:rect l="0" t="0" r="0" b="0"/>
              <a:pathLst>
                <a:path w="165653" h="25485">
                  <a:moveTo>
                    <a:pt x="0" y="0"/>
                  </a:moveTo>
                  <a:lnTo>
                    <a:pt x="49082" y="0"/>
                  </a:lnTo>
                  <a:lnTo>
                    <a:pt x="87938" y="0"/>
                  </a:lnTo>
                  <a:lnTo>
                    <a:pt x="131112" y="7551"/>
                  </a:lnTo>
                  <a:lnTo>
                    <a:pt x="165652" y="25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80 Serbest Form"/>
            <p:cNvSpPr/>
            <p:nvPr/>
          </p:nvSpPr>
          <p:spPr>
            <a:xfrm>
              <a:off x="4346755" y="4575802"/>
              <a:ext cx="203881" cy="26483"/>
            </a:xfrm>
            <a:custGeom>
              <a:avLst/>
              <a:gdLst/>
              <a:ahLst/>
              <a:cxnLst/>
              <a:rect l="0" t="0" r="0" b="0"/>
              <a:pathLst>
                <a:path w="203881" h="26483">
                  <a:moveTo>
                    <a:pt x="0" y="26482"/>
                  </a:moveTo>
                  <a:lnTo>
                    <a:pt x="45307" y="15155"/>
                  </a:lnTo>
                  <a:lnTo>
                    <a:pt x="81175" y="6188"/>
                  </a:lnTo>
                  <a:lnTo>
                    <a:pt x="132354" y="0"/>
                  </a:lnTo>
                  <a:lnTo>
                    <a:pt x="177495" y="702"/>
                  </a:lnTo>
                  <a:lnTo>
                    <a:pt x="203880" y="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81 Serbest Form"/>
            <p:cNvSpPr/>
            <p:nvPr/>
          </p:nvSpPr>
          <p:spPr>
            <a:xfrm>
              <a:off x="4741772" y="4296465"/>
              <a:ext cx="242108" cy="243514"/>
            </a:xfrm>
            <a:custGeom>
              <a:avLst/>
              <a:gdLst/>
              <a:ahLst/>
              <a:cxnLst/>
              <a:rect l="0" t="0" r="0" b="0"/>
              <a:pathLst>
                <a:path w="242108" h="243514">
                  <a:moveTo>
                    <a:pt x="0" y="0"/>
                  </a:moveTo>
                  <a:lnTo>
                    <a:pt x="48033" y="31935"/>
                  </a:lnTo>
                  <a:lnTo>
                    <a:pt x="85495" y="73961"/>
                  </a:lnTo>
                  <a:lnTo>
                    <a:pt x="124088" y="133074"/>
                  </a:lnTo>
                  <a:lnTo>
                    <a:pt x="182695" y="195218"/>
                  </a:lnTo>
                  <a:lnTo>
                    <a:pt x="230784" y="242092"/>
                  </a:lnTo>
                  <a:lnTo>
                    <a:pt x="234559" y="243513"/>
                  </a:lnTo>
                  <a:lnTo>
                    <a:pt x="242107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82 Serbest Form"/>
            <p:cNvSpPr/>
            <p:nvPr/>
          </p:nvSpPr>
          <p:spPr>
            <a:xfrm>
              <a:off x="4779999" y="4270980"/>
              <a:ext cx="152911" cy="305820"/>
            </a:xfrm>
            <a:custGeom>
              <a:avLst/>
              <a:gdLst/>
              <a:ahLst/>
              <a:cxnLst/>
              <a:rect l="0" t="0" r="0" b="0"/>
              <a:pathLst>
                <a:path w="152911" h="305820">
                  <a:moveTo>
                    <a:pt x="152910" y="0"/>
                  </a:moveTo>
                  <a:lnTo>
                    <a:pt x="126481" y="49082"/>
                  </a:lnTo>
                  <a:lnTo>
                    <a:pt x="105558" y="87938"/>
                  </a:lnTo>
                  <a:lnTo>
                    <a:pt x="74760" y="142439"/>
                  </a:lnTo>
                  <a:lnTo>
                    <a:pt x="45277" y="197001"/>
                  </a:lnTo>
                  <a:lnTo>
                    <a:pt x="22630" y="253491"/>
                  </a:lnTo>
                  <a:lnTo>
                    <a:pt x="0" y="305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4" name="83 Serbest Form"/>
            <p:cNvSpPr/>
            <p:nvPr/>
          </p:nvSpPr>
          <p:spPr>
            <a:xfrm>
              <a:off x="5073076" y="4385662"/>
              <a:ext cx="191138" cy="12744"/>
            </a:xfrm>
            <a:custGeom>
              <a:avLst/>
              <a:gdLst/>
              <a:ahLst/>
              <a:cxnLst/>
              <a:rect l="0" t="0" r="0" b="0"/>
              <a:pathLst>
                <a:path w="191138" h="12744">
                  <a:moveTo>
                    <a:pt x="0" y="12743"/>
                  </a:moveTo>
                  <a:lnTo>
                    <a:pt x="37755" y="8967"/>
                  </a:lnTo>
                  <a:lnTo>
                    <a:pt x="93235" y="3985"/>
                  </a:lnTo>
                  <a:lnTo>
                    <a:pt x="152061" y="1181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84 Serbest Form"/>
            <p:cNvSpPr/>
            <p:nvPr/>
          </p:nvSpPr>
          <p:spPr>
            <a:xfrm>
              <a:off x="5327925" y="4141359"/>
              <a:ext cx="254851" cy="407569"/>
            </a:xfrm>
            <a:custGeom>
              <a:avLst/>
              <a:gdLst/>
              <a:ahLst/>
              <a:cxnLst/>
              <a:rect l="0" t="0" r="0" b="0"/>
              <a:pathLst>
                <a:path w="254851" h="407569">
                  <a:moveTo>
                    <a:pt x="0" y="91393"/>
                  </a:moveTo>
                  <a:lnTo>
                    <a:pt x="20294" y="50806"/>
                  </a:lnTo>
                  <a:lnTo>
                    <a:pt x="60461" y="19553"/>
                  </a:lnTo>
                  <a:lnTo>
                    <a:pt x="87030" y="5273"/>
                  </a:lnTo>
                  <a:lnTo>
                    <a:pt x="107575" y="0"/>
                  </a:lnTo>
                  <a:lnTo>
                    <a:pt x="124102" y="732"/>
                  </a:lnTo>
                  <a:lnTo>
                    <a:pt x="137952" y="5467"/>
                  </a:lnTo>
                  <a:lnTo>
                    <a:pt x="147186" y="15703"/>
                  </a:lnTo>
                  <a:lnTo>
                    <a:pt x="157445" y="45955"/>
                  </a:lnTo>
                  <a:lnTo>
                    <a:pt x="156456" y="96021"/>
                  </a:lnTo>
                  <a:lnTo>
                    <a:pt x="142022" y="154919"/>
                  </a:lnTo>
                  <a:lnTo>
                    <a:pt x="122626" y="203031"/>
                  </a:lnTo>
                  <a:lnTo>
                    <a:pt x="102671" y="266250"/>
                  </a:lnTo>
                  <a:lnTo>
                    <a:pt x="85094" y="320059"/>
                  </a:lnTo>
                  <a:lnTo>
                    <a:pt x="70821" y="371589"/>
                  </a:lnTo>
                  <a:lnTo>
                    <a:pt x="73007" y="397151"/>
                  </a:lnTo>
                  <a:lnTo>
                    <a:pt x="78404" y="404251"/>
                  </a:lnTo>
                  <a:lnTo>
                    <a:pt x="86250" y="407568"/>
                  </a:lnTo>
                  <a:lnTo>
                    <a:pt x="106294" y="407478"/>
                  </a:lnTo>
                  <a:lnTo>
                    <a:pt x="166226" y="392080"/>
                  </a:lnTo>
                  <a:lnTo>
                    <a:pt x="215320" y="374385"/>
                  </a:lnTo>
                  <a:lnTo>
                    <a:pt x="254850" y="346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Serbest Form"/>
            <p:cNvSpPr/>
            <p:nvPr/>
          </p:nvSpPr>
          <p:spPr>
            <a:xfrm>
              <a:off x="4193845" y="3940804"/>
              <a:ext cx="662610" cy="279207"/>
            </a:xfrm>
            <a:custGeom>
              <a:avLst/>
              <a:gdLst/>
              <a:ahLst/>
              <a:cxnLst/>
              <a:rect l="0" t="0" r="0" b="0"/>
              <a:pathLst>
                <a:path w="662610" h="279207">
                  <a:moveTo>
                    <a:pt x="0" y="279206"/>
                  </a:moveTo>
                  <a:lnTo>
                    <a:pt x="30205" y="233899"/>
                  </a:lnTo>
                  <a:lnTo>
                    <a:pt x="72889" y="171288"/>
                  </a:lnTo>
                  <a:lnTo>
                    <a:pt x="123365" y="108020"/>
                  </a:lnTo>
                  <a:lnTo>
                    <a:pt x="167367" y="68255"/>
                  </a:lnTo>
                  <a:lnTo>
                    <a:pt x="229591" y="38405"/>
                  </a:lnTo>
                  <a:lnTo>
                    <a:pt x="280379" y="20367"/>
                  </a:lnTo>
                  <a:lnTo>
                    <a:pt x="332729" y="4586"/>
                  </a:lnTo>
                  <a:lnTo>
                    <a:pt x="396137" y="0"/>
                  </a:lnTo>
                  <a:lnTo>
                    <a:pt x="446319" y="2981"/>
                  </a:lnTo>
                  <a:lnTo>
                    <a:pt x="497055" y="12832"/>
                  </a:lnTo>
                  <a:lnTo>
                    <a:pt x="547956" y="24717"/>
                  </a:lnTo>
                  <a:lnTo>
                    <a:pt x="609128" y="41418"/>
                  </a:lnTo>
                  <a:lnTo>
                    <a:pt x="642358" y="60874"/>
                  </a:lnTo>
                  <a:lnTo>
                    <a:pt x="653609" y="72679"/>
                  </a:lnTo>
                  <a:lnTo>
                    <a:pt x="662609" y="88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86 Serbest Form"/>
            <p:cNvSpPr/>
            <p:nvPr/>
          </p:nvSpPr>
          <p:spPr>
            <a:xfrm>
              <a:off x="4665317" y="3850478"/>
              <a:ext cx="310613" cy="224052"/>
            </a:xfrm>
            <a:custGeom>
              <a:avLst/>
              <a:gdLst/>
              <a:ahLst/>
              <a:cxnLst/>
              <a:rect l="0" t="0" r="0" b="0"/>
              <a:pathLst>
                <a:path w="310613" h="224052">
                  <a:moveTo>
                    <a:pt x="0" y="191137"/>
                  </a:moveTo>
                  <a:lnTo>
                    <a:pt x="41531" y="202464"/>
                  </a:lnTo>
                  <a:lnTo>
                    <a:pt x="101992" y="217409"/>
                  </a:lnTo>
                  <a:lnTo>
                    <a:pt x="147741" y="224051"/>
                  </a:lnTo>
                  <a:lnTo>
                    <a:pt x="205337" y="221026"/>
                  </a:lnTo>
                  <a:lnTo>
                    <a:pt x="233316" y="211028"/>
                  </a:lnTo>
                  <a:lnTo>
                    <a:pt x="255190" y="195730"/>
                  </a:lnTo>
                  <a:lnTo>
                    <a:pt x="282008" y="163238"/>
                  </a:lnTo>
                  <a:lnTo>
                    <a:pt x="309169" y="101622"/>
                  </a:lnTo>
                  <a:lnTo>
                    <a:pt x="310612" y="76314"/>
                  </a:lnTo>
                  <a:lnTo>
                    <a:pt x="300002" y="25457"/>
                  </a:lnTo>
                  <a:lnTo>
                    <a:pt x="292379" y="11314"/>
                  </a:lnTo>
                  <a:lnTo>
                    <a:pt x="280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9" name="88 Serbest Form"/>
          <p:cNvSpPr/>
          <p:nvPr/>
        </p:nvSpPr>
        <p:spPr>
          <a:xfrm>
            <a:off x="4115819" y="802775"/>
            <a:ext cx="800152" cy="127426"/>
          </a:xfrm>
          <a:custGeom>
            <a:avLst/>
            <a:gdLst/>
            <a:ahLst/>
            <a:cxnLst/>
            <a:rect l="0" t="0" r="0" b="0"/>
            <a:pathLst>
              <a:path w="800152" h="127426">
                <a:moveTo>
                  <a:pt x="0" y="127425"/>
                </a:moveTo>
                <a:lnTo>
                  <a:pt x="55444" y="113564"/>
                </a:lnTo>
                <a:lnTo>
                  <a:pt x="107041" y="101609"/>
                </a:lnTo>
                <a:lnTo>
                  <a:pt x="163388" y="89100"/>
                </a:lnTo>
                <a:lnTo>
                  <a:pt x="215951" y="76426"/>
                </a:lnTo>
                <a:lnTo>
                  <a:pt x="277685" y="59460"/>
                </a:lnTo>
                <a:lnTo>
                  <a:pt x="330781" y="42474"/>
                </a:lnTo>
                <a:lnTo>
                  <a:pt x="389722" y="25485"/>
                </a:lnTo>
                <a:lnTo>
                  <a:pt x="448193" y="16518"/>
                </a:lnTo>
                <a:lnTo>
                  <a:pt x="510353" y="13862"/>
                </a:lnTo>
                <a:lnTo>
                  <a:pt x="573605" y="16850"/>
                </a:lnTo>
                <a:lnTo>
                  <a:pt x="633405" y="26702"/>
                </a:lnTo>
                <a:lnTo>
                  <a:pt x="686992" y="34813"/>
                </a:lnTo>
                <a:lnTo>
                  <a:pt x="749071" y="44318"/>
                </a:lnTo>
                <a:lnTo>
                  <a:pt x="789223" y="42235"/>
                </a:lnTo>
                <a:lnTo>
                  <a:pt x="796573" y="36652"/>
                </a:lnTo>
                <a:lnTo>
                  <a:pt x="800056" y="28682"/>
                </a:lnTo>
                <a:lnTo>
                  <a:pt x="800151" y="12748"/>
                </a:lnTo>
                <a:lnTo>
                  <a:pt x="798195" y="8499"/>
                </a:lnTo>
                <a:lnTo>
                  <a:pt x="79003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97" name="96 Grup"/>
          <p:cNvGrpSpPr/>
          <p:nvPr/>
        </p:nvGrpSpPr>
        <p:grpSpPr>
          <a:xfrm>
            <a:off x="3882105" y="4956134"/>
            <a:ext cx="1879050" cy="743513"/>
            <a:chOff x="3882105" y="4956134"/>
            <a:chExt cx="1879050" cy="743513"/>
          </a:xfrm>
        </p:grpSpPr>
        <p:sp>
          <p:nvSpPr>
            <p:cNvPr id="90" name="89 Serbest Form"/>
            <p:cNvSpPr/>
            <p:nvPr/>
          </p:nvSpPr>
          <p:spPr>
            <a:xfrm>
              <a:off x="4448695" y="5242619"/>
              <a:ext cx="242108" cy="16874"/>
            </a:xfrm>
            <a:custGeom>
              <a:avLst/>
              <a:gdLst/>
              <a:ahLst/>
              <a:cxnLst/>
              <a:rect l="0" t="0" r="0" b="0"/>
              <a:pathLst>
                <a:path w="242108" h="16874">
                  <a:moveTo>
                    <a:pt x="0" y="9531"/>
                  </a:moveTo>
                  <a:lnTo>
                    <a:pt x="40692" y="16873"/>
                  </a:lnTo>
                  <a:lnTo>
                    <a:pt x="103265" y="7626"/>
                  </a:lnTo>
                  <a:lnTo>
                    <a:pt x="153302" y="0"/>
                  </a:lnTo>
                  <a:lnTo>
                    <a:pt x="200220" y="1516"/>
                  </a:lnTo>
                  <a:lnTo>
                    <a:pt x="242107" y="9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1" name="90 Serbest Form"/>
            <p:cNvSpPr/>
            <p:nvPr/>
          </p:nvSpPr>
          <p:spPr>
            <a:xfrm>
              <a:off x="4474180" y="5328605"/>
              <a:ext cx="280335" cy="25486"/>
            </a:xfrm>
            <a:custGeom>
              <a:avLst/>
              <a:gdLst/>
              <a:ahLst/>
              <a:cxnLst/>
              <a:rect l="0" t="0" r="0" b="0"/>
              <a:pathLst>
                <a:path w="280335" h="25486">
                  <a:moveTo>
                    <a:pt x="0" y="25485"/>
                  </a:moveTo>
                  <a:lnTo>
                    <a:pt x="37755" y="25485"/>
                  </a:lnTo>
                  <a:lnTo>
                    <a:pt x="93235" y="25485"/>
                  </a:lnTo>
                  <a:lnTo>
                    <a:pt x="154892" y="24069"/>
                  </a:lnTo>
                  <a:lnTo>
                    <a:pt x="218272" y="11624"/>
                  </a:lnTo>
                  <a:lnTo>
                    <a:pt x="280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2" name="91 Serbest Form"/>
            <p:cNvSpPr/>
            <p:nvPr/>
          </p:nvSpPr>
          <p:spPr>
            <a:xfrm>
              <a:off x="3882105" y="5166563"/>
              <a:ext cx="337226" cy="533084"/>
            </a:xfrm>
            <a:custGeom>
              <a:avLst/>
              <a:gdLst/>
              <a:ahLst/>
              <a:cxnLst/>
              <a:rect l="0" t="0" r="0" b="0"/>
              <a:pathLst>
                <a:path w="337226" h="533084">
                  <a:moveTo>
                    <a:pt x="69633" y="162042"/>
                  </a:moveTo>
                  <a:lnTo>
                    <a:pt x="62869" y="114691"/>
                  </a:lnTo>
                  <a:lnTo>
                    <a:pt x="67099" y="80116"/>
                  </a:lnTo>
                  <a:lnTo>
                    <a:pt x="85400" y="40547"/>
                  </a:lnTo>
                  <a:lnTo>
                    <a:pt x="102126" y="21679"/>
                  </a:lnTo>
                  <a:lnTo>
                    <a:pt x="123718" y="8573"/>
                  </a:lnTo>
                  <a:lnTo>
                    <a:pt x="166518" y="0"/>
                  </a:lnTo>
                  <a:lnTo>
                    <a:pt x="179530" y="3045"/>
                  </a:lnTo>
                  <a:lnTo>
                    <a:pt x="201538" y="17753"/>
                  </a:lnTo>
                  <a:lnTo>
                    <a:pt x="216983" y="42224"/>
                  </a:lnTo>
                  <a:lnTo>
                    <a:pt x="227151" y="71978"/>
                  </a:lnTo>
                  <a:lnTo>
                    <a:pt x="232875" y="121985"/>
                  </a:lnTo>
                  <a:lnTo>
                    <a:pt x="233156" y="178175"/>
                  </a:lnTo>
                  <a:lnTo>
                    <a:pt x="221283" y="236650"/>
                  </a:lnTo>
                  <a:lnTo>
                    <a:pt x="205304" y="295866"/>
                  </a:lnTo>
                  <a:lnTo>
                    <a:pt x="187098" y="351926"/>
                  </a:lnTo>
                  <a:lnTo>
                    <a:pt x="157702" y="403902"/>
                  </a:lnTo>
                  <a:lnTo>
                    <a:pt x="114791" y="466413"/>
                  </a:lnTo>
                  <a:lnTo>
                    <a:pt x="64709" y="504964"/>
                  </a:lnTo>
                  <a:lnTo>
                    <a:pt x="7465" y="533083"/>
                  </a:lnTo>
                  <a:lnTo>
                    <a:pt x="1287" y="532580"/>
                  </a:lnTo>
                  <a:lnTo>
                    <a:pt x="0" y="527997"/>
                  </a:lnTo>
                  <a:lnTo>
                    <a:pt x="1974" y="520695"/>
                  </a:lnTo>
                  <a:lnTo>
                    <a:pt x="7537" y="514410"/>
                  </a:lnTo>
                  <a:lnTo>
                    <a:pt x="25045" y="503652"/>
                  </a:lnTo>
                  <a:lnTo>
                    <a:pt x="82483" y="495382"/>
                  </a:lnTo>
                  <a:lnTo>
                    <a:pt x="137310" y="495365"/>
                  </a:lnTo>
                  <a:lnTo>
                    <a:pt x="184546" y="502283"/>
                  </a:lnTo>
                  <a:lnTo>
                    <a:pt x="240703" y="503546"/>
                  </a:lnTo>
                  <a:lnTo>
                    <a:pt x="303581" y="492005"/>
                  </a:lnTo>
                  <a:lnTo>
                    <a:pt x="337225" y="480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3" name="92 Serbest Form"/>
            <p:cNvSpPr/>
            <p:nvPr/>
          </p:nvSpPr>
          <p:spPr>
            <a:xfrm>
              <a:off x="4894681" y="5086498"/>
              <a:ext cx="216623" cy="254851"/>
            </a:xfrm>
            <a:custGeom>
              <a:avLst/>
              <a:gdLst/>
              <a:ahLst/>
              <a:cxnLst/>
              <a:rect l="0" t="0" r="0" b="0"/>
              <a:pathLst>
                <a:path w="216623" h="254851">
                  <a:moveTo>
                    <a:pt x="0" y="0"/>
                  </a:moveTo>
                  <a:lnTo>
                    <a:pt x="57979" y="57979"/>
                  </a:lnTo>
                  <a:lnTo>
                    <a:pt x="87499" y="95050"/>
                  </a:lnTo>
                  <a:lnTo>
                    <a:pt x="131449" y="154572"/>
                  </a:lnTo>
                  <a:lnTo>
                    <a:pt x="174118" y="206056"/>
                  </a:lnTo>
                  <a:lnTo>
                    <a:pt x="205290" y="249616"/>
                  </a:lnTo>
                  <a:lnTo>
                    <a:pt x="209067" y="252776"/>
                  </a:lnTo>
                  <a:lnTo>
                    <a:pt x="216622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4" name="93 Serbest Form"/>
            <p:cNvSpPr/>
            <p:nvPr/>
          </p:nvSpPr>
          <p:spPr>
            <a:xfrm>
              <a:off x="4920166" y="5061013"/>
              <a:ext cx="178396" cy="318563"/>
            </a:xfrm>
            <a:custGeom>
              <a:avLst/>
              <a:gdLst/>
              <a:ahLst/>
              <a:cxnLst/>
              <a:rect l="0" t="0" r="0" b="0"/>
              <a:pathLst>
                <a:path w="178396" h="318563">
                  <a:moveTo>
                    <a:pt x="178395" y="0"/>
                  </a:moveTo>
                  <a:lnTo>
                    <a:pt x="148191" y="49082"/>
                  </a:lnTo>
                  <a:lnTo>
                    <a:pt x="124279" y="87939"/>
                  </a:lnTo>
                  <a:lnTo>
                    <a:pt x="93935" y="142440"/>
                  </a:lnTo>
                  <a:lnTo>
                    <a:pt x="65116" y="197002"/>
                  </a:lnTo>
                  <a:lnTo>
                    <a:pt x="36775" y="253491"/>
                  </a:lnTo>
                  <a:lnTo>
                    <a:pt x="6801" y="300746"/>
                  </a:lnTo>
                  <a:lnTo>
                    <a:pt x="0" y="31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5" name="94 Serbest Form"/>
            <p:cNvSpPr/>
            <p:nvPr/>
          </p:nvSpPr>
          <p:spPr>
            <a:xfrm>
              <a:off x="5251471" y="5188438"/>
              <a:ext cx="229365" cy="38228"/>
            </a:xfrm>
            <a:custGeom>
              <a:avLst/>
              <a:gdLst/>
              <a:ahLst/>
              <a:cxnLst/>
              <a:rect l="0" t="0" r="0" b="0"/>
              <a:pathLst>
                <a:path w="229365" h="38228">
                  <a:moveTo>
                    <a:pt x="0" y="38227"/>
                  </a:moveTo>
                  <a:lnTo>
                    <a:pt x="61755" y="24367"/>
                  </a:lnTo>
                  <a:lnTo>
                    <a:pt x="114295" y="8274"/>
                  </a:lnTo>
                  <a:lnTo>
                    <a:pt x="159559" y="2452"/>
                  </a:lnTo>
                  <a:lnTo>
                    <a:pt x="211171" y="7826"/>
                  </a:lnTo>
                  <a:lnTo>
                    <a:pt x="217235" y="6633"/>
                  </a:lnTo>
                  <a:lnTo>
                    <a:pt x="229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6" name="95 Serbest Form"/>
            <p:cNvSpPr/>
            <p:nvPr/>
          </p:nvSpPr>
          <p:spPr>
            <a:xfrm>
              <a:off x="5591864" y="4956134"/>
              <a:ext cx="169291" cy="742004"/>
            </a:xfrm>
            <a:custGeom>
              <a:avLst/>
              <a:gdLst/>
              <a:ahLst/>
              <a:cxnLst/>
              <a:rect l="0" t="0" r="0" b="0"/>
              <a:pathLst>
                <a:path w="169291" h="742004">
                  <a:moveTo>
                    <a:pt x="16396" y="66652"/>
                  </a:moveTo>
                  <a:lnTo>
                    <a:pt x="2867" y="86945"/>
                  </a:lnTo>
                  <a:lnTo>
                    <a:pt x="0" y="112010"/>
                  </a:lnTo>
                  <a:lnTo>
                    <a:pt x="9697" y="174248"/>
                  </a:lnTo>
                  <a:lnTo>
                    <a:pt x="27940" y="217462"/>
                  </a:lnTo>
                  <a:lnTo>
                    <a:pt x="51279" y="250402"/>
                  </a:lnTo>
                  <a:lnTo>
                    <a:pt x="75319" y="261585"/>
                  </a:lnTo>
                  <a:lnTo>
                    <a:pt x="89658" y="264567"/>
                  </a:lnTo>
                  <a:lnTo>
                    <a:pt x="102049" y="263724"/>
                  </a:lnTo>
                  <a:lnTo>
                    <a:pt x="123368" y="255235"/>
                  </a:lnTo>
                  <a:lnTo>
                    <a:pt x="138506" y="238248"/>
                  </a:lnTo>
                  <a:lnTo>
                    <a:pt x="148538" y="215124"/>
                  </a:lnTo>
                  <a:lnTo>
                    <a:pt x="154978" y="154133"/>
                  </a:lnTo>
                  <a:lnTo>
                    <a:pt x="152318" y="108146"/>
                  </a:lnTo>
                  <a:lnTo>
                    <a:pt x="145499" y="47790"/>
                  </a:lnTo>
                  <a:lnTo>
                    <a:pt x="136811" y="0"/>
                  </a:lnTo>
                  <a:lnTo>
                    <a:pt x="137732" y="980"/>
                  </a:lnTo>
                  <a:lnTo>
                    <a:pt x="151776" y="45681"/>
                  </a:lnTo>
                  <a:lnTo>
                    <a:pt x="156561" y="91901"/>
                  </a:lnTo>
                  <a:lnTo>
                    <a:pt x="164900" y="148385"/>
                  </a:lnTo>
                  <a:lnTo>
                    <a:pt x="168000" y="203034"/>
                  </a:lnTo>
                  <a:lnTo>
                    <a:pt x="168918" y="263432"/>
                  </a:lnTo>
                  <a:lnTo>
                    <a:pt x="169133" y="305132"/>
                  </a:lnTo>
                  <a:lnTo>
                    <a:pt x="169229" y="351038"/>
                  </a:lnTo>
                  <a:lnTo>
                    <a:pt x="169271" y="399757"/>
                  </a:lnTo>
                  <a:lnTo>
                    <a:pt x="169290" y="449727"/>
                  </a:lnTo>
                  <a:lnTo>
                    <a:pt x="165523" y="496476"/>
                  </a:lnTo>
                  <a:lnTo>
                    <a:pt x="151667" y="558819"/>
                  </a:lnTo>
                  <a:lnTo>
                    <a:pt x="133403" y="616935"/>
                  </a:lnTo>
                  <a:lnTo>
                    <a:pt x="115249" y="671438"/>
                  </a:lnTo>
                  <a:lnTo>
                    <a:pt x="83746" y="721142"/>
                  </a:lnTo>
                  <a:lnTo>
                    <a:pt x="70870" y="732732"/>
                  </a:lnTo>
                  <a:lnTo>
                    <a:pt x="54623" y="74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8" name="97 Serbest Form"/>
          <p:cNvSpPr/>
          <p:nvPr/>
        </p:nvSpPr>
        <p:spPr>
          <a:xfrm>
            <a:off x="4731273" y="1002621"/>
            <a:ext cx="543562" cy="712798"/>
          </a:xfrm>
          <a:custGeom>
            <a:avLst/>
            <a:gdLst/>
            <a:ahLst/>
            <a:cxnLst/>
            <a:rect l="0" t="0" r="0" b="0"/>
            <a:pathLst>
              <a:path w="543562" h="712798">
                <a:moveTo>
                  <a:pt x="340232" y="55004"/>
                </a:moveTo>
                <a:lnTo>
                  <a:pt x="279351" y="41475"/>
                </a:lnTo>
                <a:lnTo>
                  <a:pt x="226808" y="46159"/>
                </a:lnTo>
                <a:lnTo>
                  <a:pt x="179386" y="60984"/>
                </a:lnTo>
                <a:lnTo>
                  <a:pt x="128809" y="88081"/>
                </a:lnTo>
                <a:lnTo>
                  <a:pt x="77442" y="142764"/>
                </a:lnTo>
                <a:lnTo>
                  <a:pt x="46372" y="194887"/>
                </a:lnTo>
                <a:lnTo>
                  <a:pt x="26602" y="254842"/>
                </a:lnTo>
                <a:lnTo>
                  <a:pt x="9062" y="309055"/>
                </a:lnTo>
                <a:lnTo>
                  <a:pt x="0" y="355395"/>
                </a:lnTo>
                <a:lnTo>
                  <a:pt x="1091" y="406409"/>
                </a:lnTo>
                <a:lnTo>
                  <a:pt x="14144" y="461700"/>
                </a:lnTo>
                <a:lnTo>
                  <a:pt x="31772" y="513523"/>
                </a:lnTo>
                <a:lnTo>
                  <a:pt x="61053" y="564661"/>
                </a:lnTo>
                <a:lnTo>
                  <a:pt x="102524" y="626994"/>
                </a:lnTo>
                <a:lnTo>
                  <a:pt x="154771" y="683135"/>
                </a:lnTo>
                <a:lnTo>
                  <a:pt x="177102" y="700401"/>
                </a:lnTo>
                <a:lnTo>
                  <a:pt x="204961" y="709963"/>
                </a:lnTo>
                <a:lnTo>
                  <a:pt x="234804" y="712797"/>
                </a:lnTo>
                <a:lnTo>
                  <a:pt x="262227" y="709337"/>
                </a:lnTo>
                <a:lnTo>
                  <a:pt x="314440" y="685406"/>
                </a:lnTo>
                <a:lnTo>
                  <a:pt x="365656" y="653412"/>
                </a:lnTo>
                <a:lnTo>
                  <a:pt x="389759" y="635277"/>
                </a:lnTo>
                <a:lnTo>
                  <a:pt x="443939" y="583436"/>
                </a:lnTo>
                <a:lnTo>
                  <a:pt x="501045" y="524111"/>
                </a:lnTo>
                <a:lnTo>
                  <a:pt x="520182" y="480783"/>
                </a:lnTo>
                <a:lnTo>
                  <a:pt x="528054" y="432077"/>
                </a:lnTo>
                <a:lnTo>
                  <a:pt x="530386" y="381778"/>
                </a:lnTo>
                <a:lnTo>
                  <a:pt x="537842" y="324243"/>
                </a:lnTo>
                <a:lnTo>
                  <a:pt x="542253" y="262360"/>
                </a:lnTo>
                <a:lnTo>
                  <a:pt x="543561" y="205955"/>
                </a:lnTo>
                <a:lnTo>
                  <a:pt x="537184" y="153374"/>
                </a:lnTo>
                <a:lnTo>
                  <a:pt x="519562" y="108692"/>
                </a:lnTo>
                <a:lnTo>
                  <a:pt x="460642" y="47493"/>
                </a:lnTo>
                <a:lnTo>
                  <a:pt x="424058" y="14139"/>
                </a:lnTo>
                <a:lnTo>
                  <a:pt x="401557" y="2390"/>
                </a:lnTo>
                <a:lnTo>
                  <a:pt x="377398" y="0"/>
                </a:lnTo>
                <a:lnTo>
                  <a:pt x="314607" y="13676"/>
                </a:lnTo>
                <a:lnTo>
                  <a:pt x="271300" y="29745"/>
                </a:lnTo>
                <a:lnTo>
                  <a:pt x="251034" y="422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00" y="114300"/>
            <a:ext cx="7812273" cy="19454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0" name="9 Grup"/>
          <p:cNvGrpSpPr/>
          <p:nvPr/>
        </p:nvGrpSpPr>
        <p:grpSpPr>
          <a:xfrm>
            <a:off x="338035" y="2761412"/>
            <a:ext cx="1266156" cy="693098"/>
            <a:chOff x="338035" y="2761412"/>
            <a:chExt cx="1266156" cy="693098"/>
          </a:xfrm>
        </p:grpSpPr>
        <p:sp>
          <p:nvSpPr>
            <p:cNvPr id="4" name="3 Serbest Form"/>
            <p:cNvSpPr/>
            <p:nvPr/>
          </p:nvSpPr>
          <p:spPr>
            <a:xfrm>
              <a:off x="338035" y="2761412"/>
              <a:ext cx="324574" cy="693098"/>
            </a:xfrm>
            <a:custGeom>
              <a:avLst/>
              <a:gdLst/>
              <a:ahLst/>
              <a:cxnLst/>
              <a:rect l="0" t="0" r="0" b="0"/>
              <a:pathLst>
                <a:path w="324574" h="693098">
                  <a:moveTo>
                    <a:pt x="146179" y="105644"/>
                  </a:moveTo>
                  <a:lnTo>
                    <a:pt x="131076" y="150951"/>
                  </a:lnTo>
                  <a:lnTo>
                    <a:pt x="119120" y="186819"/>
                  </a:lnTo>
                  <a:lnTo>
                    <a:pt x="98285" y="245550"/>
                  </a:lnTo>
                  <a:lnTo>
                    <a:pt x="81002" y="296665"/>
                  </a:lnTo>
                  <a:lnTo>
                    <a:pt x="68601" y="347700"/>
                  </a:lnTo>
                  <a:lnTo>
                    <a:pt x="58370" y="394923"/>
                  </a:lnTo>
                  <a:lnTo>
                    <a:pt x="44650" y="453757"/>
                  </a:lnTo>
                  <a:lnTo>
                    <a:pt x="31618" y="505641"/>
                  </a:lnTo>
                  <a:lnTo>
                    <a:pt x="22565" y="562073"/>
                  </a:lnTo>
                  <a:lnTo>
                    <a:pt x="16108" y="618437"/>
                  </a:lnTo>
                  <a:lnTo>
                    <a:pt x="5227" y="672422"/>
                  </a:lnTo>
                  <a:lnTo>
                    <a:pt x="0" y="693097"/>
                  </a:lnTo>
                  <a:lnTo>
                    <a:pt x="588" y="692664"/>
                  </a:lnTo>
                  <a:lnTo>
                    <a:pt x="19396" y="631116"/>
                  </a:lnTo>
                  <a:lnTo>
                    <a:pt x="31687" y="570463"/>
                  </a:lnTo>
                  <a:lnTo>
                    <a:pt x="44295" y="510016"/>
                  </a:lnTo>
                  <a:lnTo>
                    <a:pt x="61240" y="451539"/>
                  </a:lnTo>
                  <a:lnTo>
                    <a:pt x="78221" y="397671"/>
                  </a:lnTo>
                  <a:lnTo>
                    <a:pt x="95209" y="337738"/>
                  </a:lnTo>
                  <a:lnTo>
                    <a:pt x="107951" y="286263"/>
                  </a:lnTo>
                  <a:lnTo>
                    <a:pt x="117862" y="242553"/>
                  </a:lnTo>
                  <a:lnTo>
                    <a:pt x="136530" y="179561"/>
                  </a:lnTo>
                  <a:lnTo>
                    <a:pt x="144736" y="124399"/>
                  </a:lnTo>
                  <a:lnTo>
                    <a:pt x="155504" y="73603"/>
                  </a:lnTo>
                  <a:lnTo>
                    <a:pt x="171828" y="17669"/>
                  </a:lnTo>
                  <a:lnTo>
                    <a:pt x="176020" y="4519"/>
                  </a:lnTo>
                  <a:lnTo>
                    <a:pt x="181647" y="0"/>
                  </a:lnTo>
                  <a:lnTo>
                    <a:pt x="188230" y="1235"/>
                  </a:lnTo>
                  <a:lnTo>
                    <a:pt x="195450" y="6306"/>
                  </a:lnTo>
                  <a:lnTo>
                    <a:pt x="207248" y="27042"/>
                  </a:lnTo>
                  <a:lnTo>
                    <a:pt x="221850" y="85658"/>
                  </a:lnTo>
                  <a:lnTo>
                    <a:pt x="229365" y="142068"/>
                  </a:lnTo>
                  <a:lnTo>
                    <a:pt x="232704" y="200175"/>
                  </a:lnTo>
                  <a:lnTo>
                    <a:pt x="241349" y="261550"/>
                  </a:lnTo>
                  <a:lnTo>
                    <a:pt x="245110" y="303776"/>
                  </a:lnTo>
                  <a:lnTo>
                    <a:pt x="251002" y="363982"/>
                  </a:lnTo>
                  <a:lnTo>
                    <a:pt x="257940" y="416273"/>
                  </a:lnTo>
                  <a:lnTo>
                    <a:pt x="263771" y="472826"/>
                  </a:lnTo>
                  <a:lnTo>
                    <a:pt x="274466" y="525449"/>
                  </a:lnTo>
                  <a:lnTo>
                    <a:pt x="290764" y="587204"/>
                  </a:lnTo>
                  <a:lnTo>
                    <a:pt x="303386" y="627299"/>
                  </a:lnTo>
                  <a:lnTo>
                    <a:pt x="307617" y="633225"/>
                  </a:lnTo>
                  <a:lnTo>
                    <a:pt x="311853" y="634343"/>
                  </a:lnTo>
                  <a:lnTo>
                    <a:pt x="324573" y="628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407759" y="3210808"/>
              <a:ext cx="127425" cy="25781"/>
            </a:xfrm>
            <a:custGeom>
              <a:avLst/>
              <a:gdLst/>
              <a:ahLst/>
              <a:cxnLst/>
              <a:rect l="0" t="0" r="0" b="0"/>
              <a:pathLst>
                <a:path w="127425" h="25781">
                  <a:moveTo>
                    <a:pt x="0" y="25780"/>
                  </a:moveTo>
                  <a:lnTo>
                    <a:pt x="56790" y="924"/>
                  </a:lnTo>
                  <a:lnTo>
                    <a:pt x="105764" y="0"/>
                  </a:lnTo>
                  <a:lnTo>
                    <a:pt x="127424" y="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751806" y="3127219"/>
              <a:ext cx="165653" cy="32915"/>
            </a:xfrm>
            <a:custGeom>
              <a:avLst/>
              <a:gdLst/>
              <a:ahLst/>
              <a:cxnLst/>
              <a:rect l="0" t="0" r="0" b="0"/>
              <a:pathLst>
                <a:path w="165653" h="32915">
                  <a:moveTo>
                    <a:pt x="0" y="32914"/>
                  </a:moveTo>
                  <a:lnTo>
                    <a:pt x="54116" y="12621"/>
                  </a:lnTo>
                  <a:lnTo>
                    <a:pt x="114827" y="0"/>
                  </a:lnTo>
                  <a:lnTo>
                    <a:pt x="128937" y="1061"/>
                  </a:lnTo>
                  <a:lnTo>
                    <a:pt x="139760" y="4600"/>
                  </a:lnTo>
                  <a:lnTo>
                    <a:pt x="165652" y="2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739063" y="3244300"/>
              <a:ext cx="242108" cy="56001"/>
            </a:xfrm>
            <a:custGeom>
              <a:avLst/>
              <a:gdLst/>
              <a:ahLst/>
              <a:cxnLst/>
              <a:rect l="0" t="0" r="0" b="0"/>
              <a:pathLst>
                <a:path w="242108" h="56001">
                  <a:moveTo>
                    <a:pt x="0" y="56000"/>
                  </a:moveTo>
                  <a:lnTo>
                    <a:pt x="45307" y="37122"/>
                  </a:lnTo>
                  <a:lnTo>
                    <a:pt x="81174" y="22178"/>
                  </a:lnTo>
                  <a:lnTo>
                    <a:pt x="136129" y="5572"/>
                  </a:lnTo>
                  <a:lnTo>
                    <a:pt x="195132" y="0"/>
                  </a:lnTo>
                  <a:lnTo>
                    <a:pt x="242107" y="5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1146822" y="3121906"/>
              <a:ext cx="140168" cy="12743"/>
            </a:xfrm>
            <a:custGeom>
              <a:avLst/>
              <a:gdLst/>
              <a:ahLst/>
              <a:cxnLst/>
              <a:rect l="0" t="0" r="0" b="0"/>
              <a:pathLst>
                <a:path w="140168" h="12743">
                  <a:moveTo>
                    <a:pt x="0" y="12742"/>
                  </a:moveTo>
                  <a:lnTo>
                    <a:pt x="49449" y="3985"/>
                  </a:lnTo>
                  <a:lnTo>
                    <a:pt x="107670" y="787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1386847" y="2787502"/>
              <a:ext cx="217344" cy="589386"/>
            </a:xfrm>
            <a:custGeom>
              <a:avLst/>
              <a:gdLst/>
              <a:ahLst/>
              <a:cxnLst/>
              <a:rect l="0" t="0" r="0" b="0"/>
              <a:pathLst>
                <a:path w="217344" h="589386">
                  <a:moveTo>
                    <a:pt x="142249" y="41327"/>
                  </a:moveTo>
                  <a:lnTo>
                    <a:pt x="88133" y="7504"/>
                  </a:lnTo>
                  <a:lnTo>
                    <a:pt x="67945" y="373"/>
                  </a:lnTo>
                  <a:lnTo>
                    <a:pt x="34186" y="0"/>
                  </a:lnTo>
                  <a:lnTo>
                    <a:pt x="22069" y="6696"/>
                  </a:lnTo>
                  <a:lnTo>
                    <a:pt x="4830" y="29239"/>
                  </a:lnTo>
                  <a:lnTo>
                    <a:pt x="0" y="54360"/>
                  </a:lnTo>
                  <a:lnTo>
                    <a:pt x="3988" y="79684"/>
                  </a:lnTo>
                  <a:lnTo>
                    <a:pt x="15200" y="105097"/>
                  </a:lnTo>
                  <a:lnTo>
                    <a:pt x="44196" y="136519"/>
                  </a:lnTo>
                  <a:lnTo>
                    <a:pt x="54228" y="140184"/>
                  </a:lnTo>
                  <a:lnTo>
                    <a:pt x="63747" y="139796"/>
                  </a:lnTo>
                  <a:lnTo>
                    <a:pt x="72924" y="136705"/>
                  </a:lnTo>
                  <a:lnTo>
                    <a:pt x="86897" y="121945"/>
                  </a:lnTo>
                  <a:lnTo>
                    <a:pt x="92606" y="112062"/>
                  </a:lnTo>
                  <a:lnTo>
                    <a:pt x="95173" y="85979"/>
                  </a:lnTo>
                  <a:lnTo>
                    <a:pt x="84451" y="25183"/>
                  </a:lnTo>
                  <a:lnTo>
                    <a:pt x="85311" y="26317"/>
                  </a:lnTo>
                  <a:lnTo>
                    <a:pt x="91459" y="37487"/>
                  </a:lnTo>
                  <a:lnTo>
                    <a:pt x="114702" y="71507"/>
                  </a:lnTo>
                  <a:lnTo>
                    <a:pt x="140112" y="125474"/>
                  </a:lnTo>
                  <a:lnTo>
                    <a:pt x="163641" y="181912"/>
                  </a:lnTo>
                  <a:lnTo>
                    <a:pt x="190313" y="242352"/>
                  </a:lnTo>
                  <a:lnTo>
                    <a:pt x="199007" y="272255"/>
                  </a:lnTo>
                  <a:lnTo>
                    <a:pt x="205317" y="327473"/>
                  </a:lnTo>
                  <a:lnTo>
                    <a:pt x="214108" y="380331"/>
                  </a:lnTo>
                  <a:lnTo>
                    <a:pt x="217343" y="431860"/>
                  </a:lnTo>
                  <a:lnTo>
                    <a:pt x="216885" y="481581"/>
                  </a:lnTo>
                  <a:lnTo>
                    <a:pt x="206996" y="523842"/>
                  </a:lnTo>
                  <a:lnTo>
                    <a:pt x="194151" y="550271"/>
                  </a:lnTo>
                  <a:lnTo>
                    <a:pt x="164235" y="582265"/>
                  </a:lnTo>
                  <a:lnTo>
                    <a:pt x="152659" y="587426"/>
                  </a:lnTo>
                  <a:lnTo>
                    <a:pt x="128470" y="589385"/>
                  </a:lnTo>
                  <a:lnTo>
                    <a:pt x="107337" y="581761"/>
                  </a:lnTo>
                  <a:lnTo>
                    <a:pt x="88505" y="567518"/>
                  </a:lnTo>
                  <a:lnTo>
                    <a:pt x="37607" y="509440"/>
                  </a:lnTo>
                  <a:lnTo>
                    <a:pt x="14825" y="474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356789" y="3878674"/>
            <a:ext cx="675352" cy="747476"/>
            <a:chOff x="356789" y="3878674"/>
            <a:chExt cx="675352" cy="747476"/>
          </a:xfrm>
        </p:grpSpPr>
        <p:sp>
          <p:nvSpPr>
            <p:cNvPr id="11" name="10 Serbest Form"/>
            <p:cNvSpPr/>
            <p:nvPr/>
          </p:nvSpPr>
          <p:spPr>
            <a:xfrm>
              <a:off x="382274" y="3988394"/>
              <a:ext cx="12743" cy="547928"/>
            </a:xfrm>
            <a:custGeom>
              <a:avLst/>
              <a:gdLst/>
              <a:ahLst/>
              <a:cxnLst/>
              <a:rect l="0" t="0" r="0" b="0"/>
              <a:pathLst>
                <a:path w="12743" h="547928">
                  <a:moveTo>
                    <a:pt x="12742" y="0"/>
                  </a:moveTo>
                  <a:lnTo>
                    <a:pt x="12742" y="47352"/>
                  </a:lnTo>
                  <a:lnTo>
                    <a:pt x="12742" y="103856"/>
                  </a:lnTo>
                  <a:lnTo>
                    <a:pt x="3985" y="164930"/>
                  </a:lnTo>
                  <a:lnTo>
                    <a:pt x="1181" y="214835"/>
                  </a:lnTo>
                  <a:lnTo>
                    <a:pt x="350" y="273827"/>
                  </a:lnTo>
                  <a:lnTo>
                    <a:pt x="103" y="334725"/>
                  </a:lnTo>
                  <a:lnTo>
                    <a:pt x="30" y="389266"/>
                  </a:lnTo>
                  <a:lnTo>
                    <a:pt x="9" y="441294"/>
                  </a:lnTo>
                  <a:lnTo>
                    <a:pt x="2" y="491162"/>
                  </a:lnTo>
                  <a:lnTo>
                    <a:pt x="0" y="54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356789" y="3878674"/>
              <a:ext cx="201172" cy="747476"/>
            </a:xfrm>
            <a:custGeom>
              <a:avLst/>
              <a:gdLst/>
              <a:ahLst/>
              <a:cxnLst/>
              <a:rect l="0" t="0" r="0" b="0"/>
              <a:pathLst>
                <a:path w="201172" h="747476">
                  <a:moveTo>
                    <a:pt x="0" y="211660"/>
                  </a:moveTo>
                  <a:lnTo>
                    <a:pt x="15102" y="158802"/>
                  </a:lnTo>
                  <a:lnTo>
                    <a:pt x="27058" y="116957"/>
                  </a:lnTo>
                  <a:lnTo>
                    <a:pt x="47893" y="62910"/>
                  </a:lnTo>
                  <a:lnTo>
                    <a:pt x="84342" y="5141"/>
                  </a:lnTo>
                  <a:lnTo>
                    <a:pt x="94455" y="358"/>
                  </a:lnTo>
                  <a:lnTo>
                    <a:pt x="105445" y="0"/>
                  </a:lnTo>
                  <a:lnTo>
                    <a:pt x="117019" y="2594"/>
                  </a:lnTo>
                  <a:lnTo>
                    <a:pt x="126151" y="9986"/>
                  </a:lnTo>
                  <a:lnTo>
                    <a:pt x="140073" y="33301"/>
                  </a:lnTo>
                  <a:lnTo>
                    <a:pt x="149106" y="85032"/>
                  </a:lnTo>
                  <a:lnTo>
                    <a:pt x="151783" y="145195"/>
                  </a:lnTo>
                  <a:lnTo>
                    <a:pt x="145811" y="201091"/>
                  </a:lnTo>
                  <a:lnTo>
                    <a:pt x="141839" y="253520"/>
                  </a:lnTo>
                  <a:lnTo>
                    <a:pt x="133898" y="304923"/>
                  </a:lnTo>
                  <a:lnTo>
                    <a:pt x="129343" y="356021"/>
                  </a:lnTo>
                  <a:lnTo>
                    <a:pt x="120462" y="413851"/>
                  </a:lnTo>
                  <a:lnTo>
                    <a:pt x="123386" y="440274"/>
                  </a:lnTo>
                  <a:lnTo>
                    <a:pt x="133181" y="462400"/>
                  </a:lnTo>
                  <a:lnTo>
                    <a:pt x="169242" y="518616"/>
                  </a:lnTo>
                  <a:lnTo>
                    <a:pt x="194738" y="581342"/>
                  </a:lnTo>
                  <a:lnTo>
                    <a:pt x="201171" y="632992"/>
                  </a:lnTo>
                  <a:lnTo>
                    <a:pt x="195125" y="665095"/>
                  </a:lnTo>
                  <a:lnTo>
                    <a:pt x="175800" y="703272"/>
                  </a:lnTo>
                  <a:lnTo>
                    <a:pt x="143902" y="741541"/>
                  </a:lnTo>
                  <a:lnTo>
                    <a:pt x="134162" y="746140"/>
                  </a:lnTo>
                  <a:lnTo>
                    <a:pt x="112013" y="747475"/>
                  </a:lnTo>
                  <a:lnTo>
                    <a:pt x="91787" y="739573"/>
                  </a:lnTo>
                  <a:lnTo>
                    <a:pt x="82428" y="733502"/>
                  </a:lnTo>
                  <a:lnTo>
                    <a:pt x="68255" y="715429"/>
                  </a:lnTo>
                  <a:lnTo>
                    <a:pt x="58652" y="691823"/>
                  </a:lnTo>
                  <a:lnTo>
                    <a:pt x="50970" y="632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726321" y="4280807"/>
              <a:ext cx="280335" cy="26150"/>
            </a:xfrm>
            <a:custGeom>
              <a:avLst/>
              <a:gdLst/>
              <a:ahLst/>
              <a:cxnLst/>
              <a:rect l="0" t="0" r="0" b="0"/>
              <a:pathLst>
                <a:path w="280335" h="26150">
                  <a:moveTo>
                    <a:pt x="0" y="26149"/>
                  </a:moveTo>
                  <a:lnTo>
                    <a:pt x="24069" y="21902"/>
                  </a:lnTo>
                  <a:lnTo>
                    <a:pt x="64184" y="14822"/>
                  </a:lnTo>
                  <a:lnTo>
                    <a:pt x="114996" y="5855"/>
                  </a:lnTo>
                  <a:lnTo>
                    <a:pt x="154535" y="1293"/>
                  </a:lnTo>
                  <a:lnTo>
                    <a:pt x="213569" y="0"/>
                  </a:lnTo>
                  <a:lnTo>
                    <a:pt x="247357" y="4145"/>
                  </a:lnTo>
                  <a:lnTo>
                    <a:pt x="280334" y="13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700836" y="4415838"/>
              <a:ext cx="331305" cy="69514"/>
            </a:xfrm>
            <a:custGeom>
              <a:avLst/>
              <a:gdLst/>
              <a:ahLst/>
              <a:cxnLst/>
              <a:rect l="0" t="0" r="0" b="0"/>
              <a:pathLst>
                <a:path w="331305" h="69514">
                  <a:moveTo>
                    <a:pt x="0" y="69513"/>
                  </a:moveTo>
                  <a:lnTo>
                    <a:pt x="45306" y="54410"/>
                  </a:lnTo>
                  <a:lnTo>
                    <a:pt x="81174" y="42454"/>
                  </a:lnTo>
                  <a:lnTo>
                    <a:pt x="136129" y="25395"/>
                  </a:lnTo>
                  <a:lnTo>
                    <a:pt x="182263" y="14509"/>
                  </a:lnTo>
                  <a:lnTo>
                    <a:pt x="231084" y="9671"/>
                  </a:lnTo>
                  <a:lnTo>
                    <a:pt x="286035" y="183"/>
                  </a:lnTo>
                  <a:lnTo>
                    <a:pt x="307881" y="0"/>
                  </a:lnTo>
                  <a:lnTo>
                    <a:pt x="331304" y="5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9" name="18 Grup"/>
          <p:cNvGrpSpPr/>
          <p:nvPr/>
        </p:nvGrpSpPr>
        <p:grpSpPr>
          <a:xfrm>
            <a:off x="1159565" y="3930660"/>
            <a:ext cx="471079" cy="554778"/>
            <a:chOff x="1159565" y="3930660"/>
            <a:chExt cx="471079" cy="554778"/>
          </a:xfrm>
        </p:grpSpPr>
        <p:sp>
          <p:nvSpPr>
            <p:cNvPr id="16" name="15 Serbest Form"/>
            <p:cNvSpPr/>
            <p:nvPr/>
          </p:nvSpPr>
          <p:spPr>
            <a:xfrm>
              <a:off x="1159565" y="4274706"/>
              <a:ext cx="216623" cy="6766"/>
            </a:xfrm>
            <a:custGeom>
              <a:avLst/>
              <a:gdLst/>
              <a:ahLst/>
              <a:cxnLst/>
              <a:rect l="0" t="0" r="0" b="0"/>
              <a:pathLst>
                <a:path w="216623" h="6766">
                  <a:moveTo>
                    <a:pt x="0" y="6765"/>
                  </a:moveTo>
                  <a:lnTo>
                    <a:pt x="52857" y="2990"/>
                  </a:lnTo>
                  <a:lnTo>
                    <a:pt x="94703" y="0"/>
                  </a:lnTo>
                  <a:lnTo>
                    <a:pt x="152525" y="455"/>
                  </a:lnTo>
                  <a:lnTo>
                    <a:pt x="197630" y="4895"/>
                  </a:lnTo>
                  <a:lnTo>
                    <a:pt x="216622" y="6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1274247" y="4154046"/>
              <a:ext cx="63713" cy="293078"/>
            </a:xfrm>
            <a:custGeom>
              <a:avLst/>
              <a:gdLst/>
              <a:ahLst/>
              <a:cxnLst/>
              <a:rect l="0" t="0" r="0" b="0"/>
              <a:pathLst>
                <a:path w="63713" h="293078">
                  <a:moveTo>
                    <a:pt x="0" y="0"/>
                  </a:moveTo>
                  <a:lnTo>
                    <a:pt x="7551" y="49083"/>
                  </a:lnTo>
                  <a:lnTo>
                    <a:pt x="13529" y="87939"/>
                  </a:lnTo>
                  <a:lnTo>
                    <a:pt x="23947" y="146215"/>
                  </a:lnTo>
                  <a:lnTo>
                    <a:pt x="37772" y="207088"/>
                  </a:lnTo>
                  <a:lnTo>
                    <a:pt x="55127" y="265709"/>
                  </a:lnTo>
                  <a:lnTo>
                    <a:pt x="63712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1469949" y="3930660"/>
              <a:ext cx="160695" cy="554778"/>
            </a:xfrm>
            <a:custGeom>
              <a:avLst/>
              <a:gdLst/>
              <a:ahLst/>
              <a:cxnLst/>
              <a:rect l="0" t="0" r="0" b="0"/>
              <a:pathLst>
                <a:path w="160695" h="554778">
                  <a:moveTo>
                    <a:pt x="110117" y="6764"/>
                  </a:moveTo>
                  <a:lnTo>
                    <a:pt x="49237" y="0"/>
                  </a:lnTo>
                  <a:lnTo>
                    <a:pt x="31303" y="3670"/>
                  </a:lnTo>
                  <a:lnTo>
                    <a:pt x="19347" y="11781"/>
                  </a:lnTo>
                  <a:lnTo>
                    <a:pt x="11376" y="22851"/>
                  </a:lnTo>
                  <a:lnTo>
                    <a:pt x="2520" y="50253"/>
                  </a:lnTo>
                  <a:lnTo>
                    <a:pt x="0" y="81310"/>
                  </a:lnTo>
                  <a:lnTo>
                    <a:pt x="7957" y="129218"/>
                  </a:lnTo>
                  <a:lnTo>
                    <a:pt x="27619" y="169528"/>
                  </a:lnTo>
                  <a:lnTo>
                    <a:pt x="43247" y="190482"/>
                  </a:lnTo>
                  <a:lnTo>
                    <a:pt x="52795" y="194371"/>
                  </a:lnTo>
                  <a:lnTo>
                    <a:pt x="63407" y="194132"/>
                  </a:lnTo>
                  <a:lnTo>
                    <a:pt x="74730" y="191141"/>
                  </a:lnTo>
                  <a:lnTo>
                    <a:pt x="83694" y="184900"/>
                  </a:lnTo>
                  <a:lnTo>
                    <a:pt x="97430" y="166638"/>
                  </a:lnTo>
                  <a:lnTo>
                    <a:pt x="100703" y="144363"/>
                  </a:lnTo>
                  <a:lnTo>
                    <a:pt x="98032" y="88690"/>
                  </a:lnTo>
                  <a:lnTo>
                    <a:pt x="87332" y="33330"/>
                  </a:lnTo>
                  <a:lnTo>
                    <a:pt x="79697" y="7244"/>
                  </a:lnTo>
                  <a:lnTo>
                    <a:pt x="79926" y="2837"/>
                  </a:lnTo>
                  <a:lnTo>
                    <a:pt x="82911" y="4146"/>
                  </a:lnTo>
                  <a:lnTo>
                    <a:pt x="92362" y="16927"/>
                  </a:lnTo>
                  <a:lnTo>
                    <a:pt x="114264" y="78580"/>
                  </a:lnTo>
                  <a:lnTo>
                    <a:pt x="131335" y="134688"/>
                  </a:lnTo>
                  <a:lnTo>
                    <a:pt x="142676" y="182318"/>
                  </a:lnTo>
                  <a:lnTo>
                    <a:pt x="148081" y="232298"/>
                  </a:lnTo>
                  <a:lnTo>
                    <a:pt x="156604" y="282975"/>
                  </a:lnTo>
                  <a:lnTo>
                    <a:pt x="159759" y="333858"/>
                  </a:lnTo>
                  <a:lnTo>
                    <a:pt x="160694" y="386218"/>
                  </a:lnTo>
                  <a:lnTo>
                    <a:pt x="159555" y="443105"/>
                  </a:lnTo>
                  <a:lnTo>
                    <a:pt x="147203" y="501815"/>
                  </a:lnTo>
                  <a:lnTo>
                    <a:pt x="137927" y="526943"/>
                  </a:lnTo>
                  <a:lnTo>
                    <a:pt x="124365" y="547550"/>
                  </a:lnTo>
                  <a:lnTo>
                    <a:pt x="113952" y="552762"/>
                  </a:lnTo>
                  <a:lnTo>
                    <a:pt x="87281" y="554777"/>
                  </a:lnTo>
                  <a:lnTo>
                    <a:pt x="64100" y="547178"/>
                  </a:lnTo>
                  <a:lnTo>
                    <a:pt x="47190" y="535777"/>
                  </a:lnTo>
                  <a:lnTo>
                    <a:pt x="33663" y="516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358625" y="5151420"/>
            <a:ext cx="800941" cy="587822"/>
            <a:chOff x="358625" y="5151420"/>
            <a:chExt cx="800941" cy="587822"/>
          </a:xfrm>
        </p:grpSpPr>
        <p:sp>
          <p:nvSpPr>
            <p:cNvPr id="20" name="19 Serbest Form"/>
            <p:cNvSpPr/>
            <p:nvPr/>
          </p:nvSpPr>
          <p:spPr>
            <a:xfrm>
              <a:off x="358625" y="5151420"/>
              <a:ext cx="393182" cy="587822"/>
            </a:xfrm>
            <a:custGeom>
              <a:avLst/>
              <a:gdLst/>
              <a:ahLst/>
              <a:cxnLst/>
              <a:rect l="0" t="0" r="0" b="0"/>
              <a:pathLst>
                <a:path w="393182" h="587822">
                  <a:moveTo>
                    <a:pt x="240271" y="22024"/>
                  </a:moveTo>
                  <a:lnTo>
                    <a:pt x="199684" y="1731"/>
                  </a:lnTo>
                  <a:lnTo>
                    <a:pt x="180649" y="0"/>
                  </a:lnTo>
                  <a:lnTo>
                    <a:pt x="140621" y="9404"/>
                  </a:lnTo>
                  <a:lnTo>
                    <a:pt x="98580" y="31814"/>
                  </a:lnTo>
                  <a:lnTo>
                    <a:pt x="50052" y="87026"/>
                  </a:lnTo>
                  <a:lnTo>
                    <a:pt x="33968" y="114626"/>
                  </a:lnTo>
                  <a:lnTo>
                    <a:pt x="16953" y="168549"/>
                  </a:lnTo>
                  <a:lnTo>
                    <a:pt x="4360" y="222439"/>
                  </a:lnTo>
                  <a:lnTo>
                    <a:pt x="0" y="281196"/>
                  </a:lnTo>
                  <a:lnTo>
                    <a:pt x="1539" y="335102"/>
                  </a:lnTo>
                  <a:lnTo>
                    <a:pt x="17255" y="386942"/>
                  </a:lnTo>
                  <a:lnTo>
                    <a:pt x="39743" y="447645"/>
                  </a:lnTo>
                  <a:lnTo>
                    <a:pt x="80723" y="505497"/>
                  </a:lnTo>
                  <a:lnTo>
                    <a:pt x="130570" y="543480"/>
                  </a:lnTo>
                  <a:lnTo>
                    <a:pt x="178034" y="565883"/>
                  </a:lnTo>
                  <a:lnTo>
                    <a:pt x="227966" y="581488"/>
                  </a:lnTo>
                  <a:lnTo>
                    <a:pt x="260287" y="587821"/>
                  </a:lnTo>
                  <a:lnTo>
                    <a:pt x="315645" y="580350"/>
                  </a:lnTo>
                  <a:lnTo>
                    <a:pt x="354633" y="565481"/>
                  </a:lnTo>
                  <a:lnTo>
                    <a:pt x="393181" y="544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866488" y="5386413"/>
              <a:ext cx="242108" cy="16397"/>
            </a:xfrm>
            <a:custGeom>
              <a:avLst/>
              <a:gdLst/>
              <a:ahLst/>
              <a:cxnLst/>
              <a:rect l="0" t="0" r="0" b="0"/>
              <a:pathLst>
                <a:path w="242108" h="16397">
                  <a:moveTo>
                    <a:pt x="0" y="16396"/>
                  </a:moveTo>
                  <a:lnTo>
                    <a:pt x="54116" y="2867"/>
                  </a:lnTo>
                  <a:lnTo>
                    <a:pt x="103338" y="0"/>
                  </a:lnTo>
                  <a:lnTo>
                    <a:pt x="150699" y="3445"/>
                  </a:lnTo>
                  <a:lnTo>
                    <a:pt x="204955" y="11929"/>
                  </a:lnTo>
                  <a:lnTo>
                    <a:pt x="242107" y="16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930200" y="5510727"/>
              <a:ext cx="229366" cy="6765"/>
            </a:xfrm>
            <a:custGeom>
              <a:avLst/>
              <a:gdLst/>
              <a:ahLst/>
              <a:cxnLst/>
              <a:rect l="0" t="0" r="0" b="0"/>
              <a:pathLst>
                <a:path w="229366" h="6765">
                  <a:moveTo>
                    <a:pt x="0" y="6764"/>
                  </a:moveTo>
                  <a:lnTo>
                    <a:pt x="60409" y="2989"/>
                  </a:lnTo>
                  <a:lnTo>
                    <a:pt x="108233" y="0"/>
                  </a:lnTo>
                  <a:lnTo>
                    <a:pt x="168921" y="454"/>
                  </a:lnTo>
                  <a:lnTo>
                    <a:pt x="229365" y="6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4" name="23 Serbest Form"/>
          <p:cNvSpPr/>
          <p:nvPr/>
        </p:nvSpPr>
        <p:spPr>
          <a:xfrm>
            <a:off x="1430519" y="4931337"/>
            <a:ext cx="225782" cy="777993"/>
          </a:xfrm>
          <a:custGeom>
            <a:avLst/>
            <a:gdLst/>
            <a:ahLst/>
            <a:cxnLst/>
            <a:rect l="0" t="0" r="0" b="0"/>
            <a:pathLst>
              <a:path w="225782" h="777993">
                <a:moveTo>
                  <a:pt x="124062" y="0"/>
                </a:moveTo>
                <a:lnTo>
                  <a:pt x="66083" y="37808"/>
                </a:lnTo>
                <a:lnTo>
                  <a:pt x="27503" y="72125"/>
                </a:lnTo>
                <a:lnTo>
                  <a:pt x="7985" y="104432"/>
                </a:lnTo>
                <a:lnTo>
                  <a:pt x="0" y="147670"/>
                </a:lnTo>
                <a:lnTo>
                  <a:pt x="4398" y="189585"/>
                </a:lnTo>
                <a:lnTo>
                  <a:pt x="11722" y="198597"/>
                </a:lnTo>
                <a:lnTo>
                  <a:pt x="34962" y="208611"/>
                </a:lnTo>
                <a:lnTo>
                  <a:pt x="60393" y="205511"/>
                </a:lnTo>
                <a:lnTo>
                  <a:pt x="111328" y="180448"/>
                </a:lnTo>
                <a:lnTo>
                  <a:pt x="119821" y="169853"/>
                </a:lnTo>
                <a:lnTo>
                  <a:pt x="129256" y="142978"/>
                </a:lnTo>
                <a:lnTo>
                  <a:pt x="127804" y="102773"/>
                </a:lnTo>
                <a:lnTo>
                  <a:pt x="118174" y="80601"/>
                </a:lnTo>
                <a:lnTo>
                  <a:pt x="95684" y="36529"/>
                </a:lnTo>
                <a:lnTo>
                  <a:pt x="95233" y="32848"/>
                </a:lnTo>
                <a:lnTo>
                  <a:pt x="97763" y="34641"/>
                </a:lnTo>
                <a:lnTo>
                  <a:pt x="128465" y="79339"/>
                </a:lnTo>
                <a:lnTo>
                  <a:pt x="153256" y="140547"/>
                </a:lnTo>
                <a:lnTo>
                  <a:pt x="174961" y="203930"/>
                </a:lnTo>
                <a:lnTo>
                  <a:pt x="187754" y="249673"/>
                </a:lnTo>
                <a:lnTo>
                  <a:pt x="200511" y="304286"/>
                </a:lnTo>
                <a:lnTo>
                  <a:pt x="217506" y="366712"/>
                </a:lnTo>
                <a:lnTo>
                  <a:pt x="223485" y="420453"/>
                </a:lnTo>
                <a:lnTo>
                  <a:pt x="225256" y="481211"/>
                </a:lnTo>
                <a:lnTo>
                  <a:pt x="225781" y="544048"/>
                </a:lnTo>
                <a:lnTo>
                  <a:pt x="219172" y="607501"/>
                </a:lnTo>
                <a:lnTo>
                  <a:pt x="208247" y="664372"/>
                </a:lnTo>
                <a:lnTo>
                  <a:pt x="190455" y="724153"/>
                </a:lnTo>
                <a:lnTo>
                  <a:pt x="176696" y="750842"/>
                </a:lnTo>
                <a:lnTo>
                  <a:pt x="157366" y="769311"/>
                </a:lnTo>
                <a:lnTo>
                  <a:pt x="146265" y="776219"/>
                </a:lnTo>
                <a:lnTo>
                  <a:pt x="134616" y="777992"/>
                </a:lnTo>
                <a:lnTo>
                  <a:pt x="110347" y="772412"/>
                </a:lnTo>
                <a:lnTo>
                  <a:pt x="89178" y="756717"/>
                </a:lnTo>
                <a:lnTo>
                  <a:pt x="71747" y="734167"/>
                </a:lnTo>
                <a:lnTo>
                  <a:pt x="47608" y="6753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6" name="35 Grup"/>
          <p:cNvGrpSpPr/>
          <p:nvPr/>
        </p:nvGrpSpPr>
        <p:grpSpPr>
          <a:xfrm>
            <a:off x="3236588" y="3109163"/>
            <a:ext cx="2509519" cy="1053050"/>
            <a:chOff x="3236588" y="3109163"/>
            <a:chExt cx="2509519" cy="1053050"/>
          </a:xfrm>
        </p:grpSpPr>
        <p:sp>
          <p:nvSpPr>
            <p:cNvPr id="25" name="24 Serbest Form"/>
            <p:cNvSpPr/>
            <p:nvPr/>
          </p:nvSpPr>
          <p:spPr>
            <a:xfrm>
              <a:off x="3236588" y="3403290"/>
              <a:ext cx="242108" cy="24436"/>
            </a:xfrm>
            <a:custGeom>
              <a:avLst/>
              <a:gdLst/>
              <a:ahLst/>
              <a:cxnLst/>
              <a:rect l="0" t="0" r="0" b="0"/>
              <a:pathLst>
                <a:path w="242108" h="24436">
                  <a:moveTo>
                    <a:pt x="0" y="24435"/>
                  </a:moveTo>
                  <a:lnTo>
                    <a:pt x="20294" y="10906"/>
                  </a:lnTo>
                  <a:lnTo>
                    <a:pt x="66737" y="2493"/>
                  </a:lnTo>
                  <a:lnTo>
                    <a:pt x="118568" y="0"/>
                  </a:lnTo>
                  <a:lnTo>
                    <a:pt x="178061" y="7915"/>
                  </a:lnTo>
                  <a:lnTo>
                    <a:pt x="227778" y="10946"/>
                  </a:lnTo>
                  <a:lnTo>
                    <a:pt x="242107" y="11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3518161" y="3215980"/>
              <a:ext cx="196391" cy="521140"/>
            </a:xfrm>
            <a:custGeom>
              <a:avLst/>
              <a:gdLst/>
              <a:ahLst/>
              <a:cxnLst/>
              <a:rect l="0" t="0" r="0" b="0"/>
              <a:pathLst>
                <a:path w="196391" h="521140">
                  <a:moveTo>
                    <a:pt x="100701" y="20608"/>
                  </a:moveTo>
                  <a:lnTo>
                    <a:pt x="53350" y="314"/>
                  </a:lnTo>
                  <a:lnTo>
                    <a:pt x="36570" y="0"/>
                  </a:lnTo>
                  <a:lnTo>
                    <a:pt x="22551" y="5453"/>
                  </a:lnTo>
                  <a:lnTo>
                    <a:pt x="10374" y="14753"/>
                  </a:lnTo>
                  <a:lnTo>
                    <a:pt x="3671" y="25199"/>
                  </a:lnTo>
                  <a:lnTo>
                    <a:pt x="0" y="48134"/>
                  </a:lnTo>
                  <a:lnTo>
                    <a:pt x="5893" y="84925"/>
                  </a:lnTo>
                  <a:lnTo>
                    <a:pt x="23370" y="122727"/>
                  </a:lnTo>
                  <a:lnTo>
                    <a:pt x="42263" y="140561"/>
                  </a:lnTo>
                  <a:lnTo>
                    <a:pt x="53248" y="147299"/>
                  </a:lnTo>
                  <a:lnTo>
                    <a:pt x="76779" y="151010"/>
                  </a:lnTo>
                  <a:lnTo>
                    <a:pt x="89001" y="150018"/>
                  </a:lnTo>
                  <a:lnTo>
                    <a:pt x="98564" y="145109"/>
                  </a:lnTo>
                  <a:lnTo>
                    <a:pt x="112966" y="128327"/>
                  </a:lnTo>
                  <a:lnTo>
                    <a:pt x="116535" y="102935"/>
                  </a:lnTo>
                  <a:lnTo>
                    <a:pt x="107290" y="47253"/>
                  </a:lnTo>
                  <a:lnTo>
                    <a:pt x="89125" y="14974"/>
                  </a:lnTo>
                  <a:lnTo>
                    <a:pt x="87320" y="12604"/>
                  </a:lnTo>
                  <a:lnTo>
                    <a:pt x="123616" y="73347"/>
                  </a:lnTo>
                  <a:lnTo>
                    <a:pt x="142669" y="122897"/>
                  </a:lnTo>
                  <a:lnTo>
                    <a:pt x="161482" y="182344"/>
                  </a:lnTo>
                  <a:lnTo>
                    <a:pt x="180220" y="224743"/>
                  </a:lnTo>
                  <a:lnTo>
                    <a:pt x="188447" y="272544"/>
                  </a:lnTo>
                  <a:lnTo>
                    <a:pt x="196390" y="322575"/>
                  </a:lnTo>
                  <a:lnTo>
                    <a:pt x="191035" y="374683"/>
                  </a:lnTo>
                  <a:lnTo>
                    <a:pt x="180482" y="431496"/>
                  </a:lnTo>
                  <a:lnTo>
                    <a:pt x="166972" y="475072"/>
                  </a:lnTo>
                  <a:lnTo>
                    <a:pt x="153281" y="496792"/>
                  </a:lnTo>
                  <a:lnTo>
                    <a:pt x="133981" y="512108"/>
                  </a:lnTo>
                  <a:lnTo>
                    <a:pt x="122888" y="518175"/>
                  </a:lnTo>
                  <a:lnTo>
                    <a:pt x="95460" y="521139"/>
                  </a:lnTo>
                  <a:lnTo>
                    <a:pt x="67224" y="516322"/>
                  </a:lnTo>
                  <a:lnTo>
                    <a:pt x="45235" y="504742"/>
                  </a:lnTo>
                  <a:lnTo>
                    <a:pt x="29799" y="486380"/>
                  </a:lnTo>
                  <a:lnTo>
                    <a:pt x="16925" y="459715"/>
                  </a:lnTo>
                  <a:lnTo>
                    <a:pt x="11504" y="441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3810000" y="3456752"/>
              <a:ext cx="229365" cy="21944"/>
            </a:xfrm>
            <a:custGeom>
              <a:avLst/>
              <a:gdLst/>
              <a:ahLst/>
              <a:cxnLst/>
              <a:rect l="0" t="0" r="0" b="0"/>
              <a:pathLst>
                <a:path w="229365" h="21944">
                  <a:moveTo>
                    <a:pt x="0" y="21943"/>
                  </a:moveTo>
                  <a:lnTo>
                    <a:pt x="33822" y="8414"/>
                  </a:lnTo>
                  <a:lnTo>
                    <a:pt x="95734" y="1772"/>
                  </a:lnTo>
                  <a:lnTo>
                    <a:pt x="136030" y="0"/>
                  </a:lnTo>
                  <a:lnTo>
                    <a:pt x="184579" y="1808"/>
                  </a:lnTo>
                  <a:lnTo>
                    <a:pt x="229364" y="9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4154408" y="3223846"/>
              <a:ext cx="139806" cy="586155"/>
            </a:xfrm>
            <a:custGeom>
              <a:avLst/>
              <a:gdLst/>
              <a:ahLst/>
              <a:cxnLst/>
              <a:rect l="0" t="0" r="0" b="0"/>
              <a:pathLst>
                <a:path w="139806" h="586155">
                  <a:moveTo>
                    <a:pt x="88836" y="0"/>
                  </a:moveTo>
                  <a:lnTo>
                    <a:pt x="68542" y="6764"/>
                  </a:lnTo>
                  <a:lnTo>
                    <a:pt x="51027" y="21412"/>
                  </a:lnTo>
                  <a:lnTo>
                    <a:pt x="42393" y="31265"/>
                  </a:lnTo>
                  <a:lnTo>
                    <a:pt x="23476" y="78954"/>
                  </a:lnTo>
                  <a:lnTo>
                    <a:pt x="8904" y="137918"/>
                  </a:lnTo>
                  <a:lnTo>
                    <a:pt x="2384" y="200224"/>
                  </a:lnTo>
                  <a:lnTo>
                    <a:pt x="452" y="263520"/>
                  </a:lnTo>
                  <a:lnTo>
                    <a:pt x="0" y="305897"/>
                  </a:lnTo>
                  <a:lnTo>
                    <a:pt x="1215" y="348328"/>
                  </a:lnTo>
                  <a:lnTo>
                    <a:pt x="9859" y="410601"/>
                  </a:lnTo>
                  <a:lnTo>
                    <a:pt x="22803" y="465548"/>
                  </a:lnTo>
                  <a:lnTo>
                    <a:pt x="51828" y="527302"/>
                  </a:lnTo>
                  <a:lnTo>
                    <a:pt x="84829" y="567607"/>
                  </a:lnTo>
                  <a:lnTo>
                    <a:pt x="105461" y="577911"/>
                  </a:lnTo>
                  <a:lnTo>
                    <a:pt x="139805" y="586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4319699" y="3478695"/>
              <a:ext cx="152910" cy="12744"/>
            </a:xfrm>
            <a:custGeom>
              <a:avLst/>
              <a:gdLst/>
              <a:ahLst/>
              <a:cxnLst/>
              <a:rect l="0" t="0" r="0" b="0"/>
              <a:pathLst>
                <a:path w="152910" h="12744">
                  <a:moveTo>
                    <a:pt x="0" y="0"/>
                  </a:moveTo>
                  <a:lnTo>
                    <a:pt x="60880" y="6765"/>
                  </a:lnTo>
                  <a:lnTo>
                    <a:pt x="102097" y="10086"/>
                  </a:lnTo>
                  <a:lnTo>
                    <a:pt x="152909" y="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4396153" y="3376755"/>
              <a:ext cx="89199" cy="280336"/>
            </a:xfrm>
            <a:custGeom>
              <a:avLst/>
              <a:gdLst/>
              <a:ahLst/>
              <a:cxnLst/>
              <a:rect l="0" t="0" r="0" b="0"/>
              <a:pathLst>
                <a:path w="89199" h="280336">
                  <a:moveTo>
                    <a:pt x="0" y="0"/>
                  </a:moveTo>
                  <a:lnTo>
                    <a:pt x="15102" y="37756"/>
                  </a:lnTo>
                  <a:lnTo>
                    <a:pt x="36445" y="96067"/>
                  </a:lnTo>
                  <a:lnTo>
                    <a:pt x="50650" y="150300"/>
                  </a:lnTo>
                  <a:lnTo>
                    <a:pt x="66607" y="208298"/>
                  </a:lnTo>
                  <a:lnTo>
                    <a:pt x="85244" y="267912"/>
                  </a:lnTo>
                  <a:lnTo>
                    <a:pt x="89198" y="280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4575618" y="3202713"/>
              <a:ext cx="174285" cy="505422"/>
            </a:xfrm>
            <a:custGeom>
              <a:avLst/>
              <a:gdLst/>
              <a:ahLst/>
              <a:cxnLst/>
              <a:rect l="0" t="0" r="0" b="0"/>
              <a:pathLst>
                <a:path w="174285" h="505422">
                  <a:moveTo>
                    <a:pt x="88127" y="33875"/>
                  </a:moveTo>
                  <a:lnTo>
                    <a:pt x="47540" y="53"/>
                  </a:lnTo>
                  <a:lnTo>
                    <a:pt x="32753" y="0"/>
                  </a:lnTo>
                  <a:lnTo>
                    <a:pt x="20063" y="9876"/>
                  </a:lnTo>
                  <a:lnTo>
                    <a:pt x="8771" y="26371"/>
                  </a:lnTo>
                  <a:lnTo>
                    <a:pt x="0" y="59801"/>
                  </a:lnTo>
                  <a:lnTo>
                    <a:pt x="3023" y="106685"/>
                  </a:lnTo>
                  <a:lnTo>
                    <a:pt x="10660" y="132779"/>
                  </a:lnTo>
                  <a:lnTo>
                    <a:pt x="38635" y="172604"/>
                  </a:lnTo>
                  <a:lnTo>
                    <a:pt x="46637" y="181578"/>
                  </a:lnTo>
                  <a:lnTo>
                    <a:pt x="56220" y="186146"/>
                  </a:lnTo>
                  <a:lnTo>
                    <a:pt x="78194" y="187445"/>
                  </a:lnTo>
                  <a:lnTo>
                    <a:pt x="87168" y="181561"/>
                  </a:lnTo>
                  <a:lnTo>
                    <a:pt x="100915" y="159922"/>
                  </a:lnTo>
                  <a:lnTo>
                    <a:pt x="109850" y="109136"/>
                  </a:lnTo>
                  <a:lnTo>
                    <a:pt x="102696" y="48898"/>
                  </a:lnTo>
                  <a:lnTo>
                    <a:pt x="95546" y="22146"/>
                  </a:lnTo>
                  <a:lnTo>
                    <a:pt x="91657" y="17561"/>
                  </a:lnTo>
                  <a:lnTo>
                    <a:pt x="87649" y="18751"/>
                  </a:lnTo>
                  <a:lnTo>
                    <a:pt x="83561" y="23793"/>
                  </a:lnTo>
                  <a:lnTo>
                    <a:pt x="82251" y="31401"/>
                  </a:lnTo>
                  <a:lnTo>
                    <a:pt x="90323" y="74131"/>
                  </a:lnTo>
                  <a:lnTo>
                    <a:pt x="109654" y="137498"/>
                  </a:lnTo>
                  <a:lnTo>
                    <a:pt x="126412" y="196923"/>
                  </a:lnTo>
                  <a:lnTo>
                    <a:pt x="150121" y="256747"/>
                  </a:lnTo>
                  <a:lnTo>
                    <a:pt x="167062" y="313073"/>
                  </a:lnTo>
                  <a:lnTo>
                    <a:pt x="174284" y="374596"/>
                  </a:lnTo>
                  <a:lnTo>
                    <a:pt x="169659" y="424131"/>
                  </a:lnTo>
                  <a:lnTo>
                    <a:pt x="152558" y="465709"/>
                  </a:lnTo>
                  <a:lnTo>
                    <a:pt x="129556" y="498164"/>
                  </a:lnTo>
                  <a:lnTo>
                    <a:pt x="118578" y="503390"/>
                  </a:lnTo>
                  <a:lnTo>
                    <a:pt x="91278" y="505421"/>
                  </a:lnTo>
                  <a:lnTo>
                    <a:pt x="78901" y="501148"/>
                  </a:lnTo>
                  <a:lnTo>
                    <a:pt x="57598" y="485075"/>
                  </a:lnTo>
                  <a:lnTo>
                    <a:pt x="46242" y="459997"/>
                  </a:lnTo>
                  <a:lnTo>
                    <a:pt x="37157" y="416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4778428" y="3109163"/>
              <a:ext cx="165566" cy="649868"/>
            </a:xfrm>
            <a:custGeom>
              <a:avLst/>
              <a:gdLst/>
              <a:ahLst/>
              <a:cxnLst/>
              <a:rect l="0" t="0" r="0" b="0"/>
              <a:pathLst>
                <a:path w="165566" h="649868">
                  <a:moveTo>
                    <a:pt x="0" y="0"/>
                  </a:moveTo>
                  <a:lnTo>
                    <a:pt x="40587" y="13529"/>
                  </a:lnTo>
                  <a:lnTo>
                    <a:pt x="79391" y="61702"/>
                  </a:lnTo>
                  <a:lnTo>
                    <a:pt x="99650" y="96352"/>
                  </a:lnTo>
                  <a:lnTo>
                    <a:pt x="125935" y="153730"/>
                  </a:lnTo>
                  <a:lnTo>
                    <a:pt x="142337" y="202829"/>
                  </a:lnTo>
                  <a:lnTo>
                    <a:pt x="154346" y="248247"/>
                  </a:lnTo>
                  <a:lnTo>
                    <a:pt x="162302" y="306852"/>
                  </a:lnTo>
                  <a:lnTo>
                    <a:pt x="164659" y="366849"/>
                  </a:lnTo>
                  <a:lnTo>
                    <a:pt x="165358" y="429460"/>
                  </a:lnTo>
                  <a:lnTo>
                    <a:pt x="165565" y="486082"/>
                  </a:lnTo>
                  <a:lnTo>
                    <a:pt x="155461" y="545779"/>
                  </a:lnTo>
                  <a:lnTo>
                    <a:pt x="139832" y="598472"/>
                  </a:lnTo>
                  <a:lnTo>
                    <a:pt x="127325" y="629447"/>
                  </a:lnTo>
                  <a:lnTo>
                    <a:pt x="114682" y="649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5096990" y="3433703"/>
              <a:ext cx="254850" cy="19508"/>
            </a:xfrm>
            <a:custGeom>
              <a:avLst/>
              <a:gdLst/>
              <a:ahLst/>
              <a:cxnLst/>
              <a:rect l="0" t="0" r="0" b="0"/>
              <a:pathLst>
                <a:path w="254850" h="19508">
                  <a:moveTo>
                    <a:pt x="0" y="6765"/>
                  </a:moveTo>
                  <a:lnTo>
                    <a:pt x="60880" y="0"/>
                  </a:lnTo>
                  <a:lnTo>
                    <a:pt x="120974" y="455"/>
                  </a:lnTo>
                  <a:lnTo>
                    <a:pt x="179775" y="3960"/>
                  </a:lnTo>
                  <a:lnTo>
                    <a:pt x="237639" y="7350"/>
                  </a:lnTo>
                  <a:lnTo>
                    <a:pt x="244791" y="9986"/>
                  </a:lnTo>
                  <a:lnTo>
                    <a:pt x="254849" y="19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5521294" y="3209163"/>
              <a:ext cx="224813" cy="557334"/>
            </a:xfrm>
            <a:custGeom>
              <a:avLst/>
              <a:gdLst/>
              <a:ahLst/>
              <a:cxnLst/>
              <a:rect l="0" t="0" r="0" b="0"/>
              <a:pathLst>
                <a:path w="224813" h="557334">
                  <a:moveTo>
                    <a:pt x="123622" y="14683"/>
                  </a:moveTo>
                  <a:lnTo>
                    <a:pt x="103328" y="1154"/>
                  </a:lnTo>
                  <a:lnTo>
                    <a:pt x="91687" y="0"/>
                  </a:lnTo>
                  <a:lnTo>
                    <a:pt x="63650" y="6269"/>
                  </a:lnTo>
                  <a:lnTo>
                    <a:pt x="29555" y="25719"/>
                  </a:lnTo>
                  <a:lnTo>
                    <a:pt x="14326" y="45073"/>
                  </a:lnTo>
                  <a:lnTo>
                    <a:pt x="4255" y="69248"/>
                  </a:lnTo>
                  <a:lnTo>
                    <a:pt x="0" y="113283"/>
                  </a:lnTo>
                  <a:lnTo>
                    <a:pt x="4023" y="140623"/>
                  </a:lnTo>
                  <a:lnTo>
                    <a:pt x="14305" y="163157"/>
                  </a:lnTo>
                  <a:lnTo>
                    <a:pt x="21012" y="173130"/>
                  </a:lnTo>
                  <a:lnTo>
                    <a:pt x="31146" y="178363"/>
                  </a:lnTo>
                  <a:lnTo>
                    <a:pt x="57508" y="180403"/>
                  </a:lnTo>
                  <a:lnTo>
                    <a:pt x="80552" y="172814"/>
                  </a:lnTo>
                  <a:lnTo>
                    <a:pt x="90661" y="166826"/>
                  </a:lnTo>
                  <a:lnTo>
                    <a:pt x="105669" y="148845"/>
                  </a:lnTo>
                  <a:lnTo>
                    <a:pt x="126840" y="102694"/>
                  </a:lnTo>
                  <a:lnTo>
                    <a:pt x="133542" y="58537"/>
                  </a:lnTo>
                  <a:lnTo>
                    <a:pt x="128466" y="11547"/>
                  </a:lnTo>
                  <a:lnTo>
                    <a:pt x="129683" y="12592"/>
                  </a:lnTo>
                  <a:lnTo>
                    <a:pt x="153415" y="71482"/>
                  </a:lnTo>
                  <a:lnTo>
                    <a:pt x="177173" y="127999"/>
                  </a:lnTo>
                  <a:lnTo>
                    <a:pt x="191088" y="180717"/>
                  </a:lnTo>
                  <a:lnTo>
                    <a:pt x="204178" y="234407"/>
                  </a:lnTo>
                  <a:lnTo>
                    <a:pt x="217023" y="292947"/>
                  </a:lnTo>
                  <a:lnTo>
                    <a:pt x="223032" y="348363"/>
                  </a:lnTo>
                  <a:lnTo>
                    <a:pt x="224812" y="400650"/>
                  </a:lnTo>
                  <a:lnTo>
                    <a:pt x="215240" y="458882"/>
                  </a:lnTo>
                  <a:lnTo>
                    <a:pt x="202367" y="496951"/>
                  </a:lnTo>
                  <a:lnTo>
                    <a:pt x="165280" y="544803"/>
                  </a:lnTo>
                  <a:lnTo>
                    <a:pt x="141192" y="554696"/>
                  </a:lnTo>
                  <a:lnTo>
                    <a:pt x="126841" y="557333"/>
                  </a:lnTo>
                  <a:lnTo>
                    <a:pt x="103343" y="552713"/>
                  </a:lnTo>
                  <a:lnTo>
                    <a:pt x="83461" y="539805"/>
                  </a:lnTo>
                  <a:lnTo>
                    <a:pt x="51399" y="500685"/>
                  </a:lnTo>
                  <a:lnTo>
                    <a:pt x="34425" y="473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4026622" y="3873712"/>
              <a:ext cx="418397" cy="288501"/>
            </a:xfrm>
            <a:custGeom>
              <a:avLst/>
              <a:gdLst/>
              <a:ahLst/>
              <a:cxnLst/>
              <a:rect l="0" t="0" r="0" b="0"/>
              <a:pathLst>
                <a:path w="418397" h="288501">
                  <a:moveTo>
                    <a:pt x="0" y="12743"/>
                  </a:moveTo>
                  <a:lnTo>
                    <a:pt x="13529" y="73623"/>
                  </a:lnTo>
                  <a:lnTo>
                    <a:pt x="35471" y="125012"/>
                  </a:lnTo>
                  <a:lnTo>
                    <a:pt x="68254" y="177918"/>
                  </a:lnTo>
                  <a:lnTo>
                    <a:pt x="94948" y="215065"/>
                  </a:lnTo>
                  <a:lnTo>
                    <a:pt x="129128" y="243219"/>
                  </a:lnTo>
                  <a:lnTo>
                    <a:pt x="191361" y="277632"/>
                  </a:lnTo>
                  <a:lnTo>
                    <a:pt x="236195" y="288500"/>
                  </a:lnTo>
                  <a:lnTo>
                    <a:pt x="278582" y="284957"/>
                  </a:lnTo>
                  <a:lnTo>
                    <a:pt x="330958" y="260901"/>
                  </a:lnTo>
                  <a:lnTo>
                    <a:pt x="388206" y="220548"/>
                  </a:lnTo>
                  <a:lnTo>
                    <a:pt x="408730" y="188525"/>
                  </a:lnTo>
                  <a:lnTo>
                    <a:pt x="418176" y="128062"/>
                  </a:lnTo>
                  <a:lnTo>
                    <a:pt x="418396" y="72711"/>
                  </a:lnTo>
                  <a:lnTo>
                    <a:pt x="410280" y="22071"/>
                  </a:lnTo>
                  <a:lnTo>
                    <a:pt x="4077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9" name="48 Grup"/>
          <p:cNvGrpSpPr/>
          <p:nvPr/>
        </p:nvGrpSpPr>
        <p:grpSpPr>
          <a:xfrm>
            <a:off x="3618862" y="4447228"/>
            <a:ext cx="3287560" cy="804587"/>
            <a:chOff x="3618862" y="4447228"/>
            <a:chExt cx="3287560" cy="804587"/>
          </a:xfrm>
        </p:grpSpPr>
        <p:sp>
          <p:nvSpPr>
            <p:cNvPr id="37" name="36 Serbest Form"/>
            <p:cNvSpPr/>
            <p:nvPr/>
          </p:nvSpPr>
          <p:spPr>
            <a:xfrm>
              <a:off x="4268728" y="4797752"/>
              <a:ext cx="267594" cy="18904"/>
            </a:xfrm>
            <a:custGeom>
              <a:avLst/>
              <a:gdLst/>
              <a:ahLst/>
              <a:cxnLst/>
              <a:rect l="0" t="0" r="0" b="0"/>
              <a:pathLst>
                <a:path w="267594" h="18904">
                  <a:moveTo>
                    <a:pt x="0" y="18903"/>
                  </a:moveTo>
                  <a:lnTo>
                    <a:pt x="55445" y="18903"/>
                  </a:lnTo>
                  <a:lnTo>
                    <a:pt x="103266" y="15127"/>
                  </a:lnTo>
                  <a:lnTo>
                    <a:pt x="153303" y="5042"/>
                  </a:lnTo>
                  <a:lnTo>
                    <a:pt x="185649" y="0"/>
                  </a:lnTo>
                  <a:lnTo>
                    <a:pt x="237248" y="4524"/>
                  </a:lnTo>
                  <a:lnTo>
                    <a:pt x="267593" y="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4549063" y="4592727"/>
              <a:ext cx="188151" cy="520739"/>
            </a:xfrm>
            <a:custGeom>
              <a:avLst/>
              <a:gdLst/>
              <a:ahLst/>
              <a:cxnLst/>
              <a:rect l="0" t="0" r="0" b="0"/>
              <a:pathLst>
                <a:path w="188151" h="520739">
                  <a:moveTo>
                    <a:pt x="140167" y="32791"/>
                  </a:moveTo>
                  <a:lnTo>
                    <a:pt x="106345" y="5733"/>
                  </a:lnTo>
                  <a:lnTo>
                    <a:pt x="93550" y="594"/>
                  </a:lnTo>
                  <a:lnTo>
                    <a:pt x="82188" y="0"/>
                  </a:lnTo>
                  <a:lnTo>
                    <a:pt x="71782" y="2435"/>
                  </a:lnTo>
                  <a:lnTo>
                    <a:pt x="63429" y="8306"/>
                  </a:lnTo>
                  <a:lnTo>
                    <a:pt x="50372" y="26156"/>
                  </a:lnTo>
                  <a:lnTo>
                    <a:pt x="41826" y="66850"/>
                  </a:lnTo>
                  <a:lnTo>
                    <a:pt x="49111" y="121165"/>
                  </a:lnTo>
                  <a:lnTo>
                    <a:pt x="61588" y="158556"/>
                  </a:lnTo>
                  <a:lnTo>
                    <a:pt x="75039" y="178828"/>
                  </a:lnTo>
                  <a:lnTo>
                    <a:pt x="94231" y="193501"/>
                  </a:lnTo>
                  <a:lnTo>
                    <a:pt x="105296" y="199395"/>
                  </a:lnTo>
                  <a:lnTo>
                    <a:pt x="114088" y="199078"/>
                  </a:lnTo>
                  <a:lnTo>
                    <a:pt x="121365" y="194619"/>
                  </a:lnTo>
                  <a:lnTo>
                    <a:pt x="127632" y="187399"/>
                  </a:lnTo>
                  <a:lnTo>
                    <a:pt x="134596" y="164274"/>
                  </a:lnTo>
                  <a:lnTo>
                    <a:pt x="139067" y="103283"/>
                  </a:lnTo>
                  <a:lnTo>
                    <a:pt x="129777" y="46873"/>
                  </a:lnTo>
                  <a:lnTo>
                    <a:pt x="121200" y="16198"/>
                  </a:lnTo>
                  <a:lnTo>
                    <a:pt x="123714" y="22585"/>
                  </a:lnTo>
                  <a:lnTo>
                    <a:pt x="136865" y="80224"/>
                  </a:lnTo>
                  <a:lnTo>
                    <a:pt x="148942" y="129278"/>
                  </a:lnTo>
                  <a:lnTo>
                    <a:pt x="165708" y="184623"/>
                  </a:lnTo>
                  <a:lnTo>
                    <a:pt x="174635" y="227384"/>
                  </a:lnTo>
                  <a:lnTo>
                    <a:pt x="181056" y="275922"/>
                  </a:lnTo>
                  <a:lnTo>
                    <a:pt x="188150" y="326171"/>
                  </a:lnTo>
                  <a:lnTo>
                    <a:pt x="186477" y="373152"/>
                  </a:lnTo>
                  <a:lnTo>
                    <a:pt x="173227" y="427080"/>
                  </a:lnTo>
                  <a:lnTo>
                    <a:pt x="146803" y="477218"/>
                  </a:lnTo>
                  <a:lnTo>
                    <a:pt x="130846" y="497434"/>
                  </a:lnTo>
                  <a:lnTo>
                    <a:pt x="99178" y="517971"/>
                  </a:lnTo>
                  <a:lnTo>
                    <a:pt x="75227" y="520738"/>
                  </a:lnTo>
                  <a:lnTo>
                    <a:pt x="50424" y="515832"/>
                  </a:lnTo>
                  <a:lnTo>
                    <a:pt x="0" y="491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3618862" y="4838784"/>
              <a:ext cx="305821" cy="28842"/>
            </a:xfrm>
            <a:custGeom>
              <a:avLst/>
              <a:gdLst/>
              <a:ahLst/>
              <a:cxnLst/>
              <a:rect l="0" t="0" r="0" b="0"/>
              <a:pathLst>
                <a:path w="305821" h="28842">
                  <a:moveTo>
                    <a:pt x="0" y="16099"/>
                  </a:moveTo>
                  <a:lnTo>
                    <a:pt x="24069" y="13267"/>
                  </a:lnTo>
                  <a:lnTo>
                    <a:pt x="64184" y="8547"/>
                  </a:lnTo>
                  <a:lnTo>
                    <a:pt x="114997" y="2569"/>
                  </a:lnTo>
                  <a:lnTo>
                    <a:pt x="153120" y="0"/>
                  </a:lnTo>
                  <a:lnTo>
                    <a:pt x="206805" y="920"/>
                  </a:lnTo>
                  <a:lnTo>
                    <a:pt x="260908" y="16163"/>
                  </a:lnTo>
                  <a:lnTo>
                    <a:pt x="305820" y="28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3997013" y="4594736"/>
              <a:ext cx="231809" cy="611565"/>
            </a:xfrm>
            <a:custGeom>
              <a:avLst/>
              <a:gdLst/>
              <a:ahLst/>
              <a:cxnLst/>
              <a:rect l="0" t="0" r="0" b="0"/>
              <a:pathLst>
                <a:path w="231809" h="611565">
                  <a:moveTo>
                    <a:pt x="93321" y="30782"/>
                  </a:moveTo>
                  <a:lnTo>
                    <a:pt x="52733" y="3724"/>
                  </a:lnTo>
                  <a:lnTo>
                    <a:pt x="39362" y="0"/>
                  </a:lnTo>
                  <a:lnTo>
                    <a:pt x="29031" y="1766"/>
                  </a:lnTo>
                  <a:lnTo>
                    <a:pt x="20729" y="7190"/>
                  </a:lnTo>
                  <a:lnTo>
                    <a:pt x="7728" y="24544"/>
                  </a:lnTo>
                  <a:lnTo>
                    <a:pt x="2279" y="35118"/>
                  </a:lnTo>
                  <a:lnTo>
                    <a:pt x="0" y="61970"/>
                  </a:lnTo>
                  <a:lnTo>
                    <a:pt x="10074" y="118589"/>
                  </a:lnTo>
                  <a:lnTo>
                    <a:pt x="28383" y="151030"/>
                  </a:lnTo>
                  <a:lnTo>
                    <a:pt x="58506" y="178576"/>
                  </a:lnTo>
                  <a:lnTo>
                    <a:pt x="94332" y="197907"/>
                  </a:lnTo>
                  <a:lnTo>
                    <a:pt x="123031" y="200393"/>
                  </a:lnTo>
                  <a:lnTo>
                    <a:pt x="138613" y="199073"/>
                  </a:lnTo>
                  <a:lnTo>
                    <a:pt x="149000" y="192530"/>
                  </a:lnTo>
                  <a:lnTo>
                    <a:pt x="155926" y="182505"/>
                  </a:lnTo>
                  <a:lnTo>
                    <a:pt x="160542" y="170158"/>
                  </a:lnTo>
                  <a:lnTo>
                    <a:pt x="160276" y="125723"/>
                  </a:lnTo>
                  <a:lnTo>
                    <a:pt x="147501" y="70144"/>
                  </a:lnTo>
                  <a:lnTo>
                    <a:pt x="131343" y="18263"/>
                  </a:lnTo>
                  <a:lnTo>
                    <a:pt x="125794" y="2565"/>
                  </a:lnTo>
                  <a:lnTo>
                    <a:pt x="137275" y="46241"/>
                  </a:lnTo>
                  <a:lnTo>
                    <a:pt x="167314" y="107595"/>
                  </a:lnTo>
                  <a:lnTo>
                    <a:pt x="186280" y="165042"/>
                  </a:lnTo>
                  <a:lnTo>
                    <a:pt x="203660" y="222168"/>
                  </a:lnTo>
                  <a:lnTo>
                    <a:pt x="216470" y="271390"/>
                  </a:lnTo>
                  <a:lnTo>
                    <a:pt x="227817" y="330179"/>
                  </a:lnTo>
                  <a:lnTo>
                    <a:pt x="231808" y="391017"/>
                  </a:lnTo>
                  <a:lnTo>
                    <a:pt x="231575" y="446956"/>
                  </a:lnTo>
                  <a:lnTo>
                    <a:pt x="223168" y="504904"/>
                  </a:lnTo>
                  <a:lnTo>
                    <a:pt x="210294" y="548817"/>
                  </a:lnTo>
                  <a:lnTo>
                    <a:pt x="173206" y="598806"/>
                  </a:lnTo>
                  <a:lnTo>
                    <a:pt x="149119" y="608878"/>
                  </a:lnTo>
                  <a:lnTo>
                    <a:pt x="134767" y="611564"/>
                  </a:lnTo>
                  <a:lnTo>
                    <a:pt x="122368" y="609107"/>
                  </a:lnTo>
                  <a:lnTo>
                    <a:pt x="101039" y="595051"/>
                  </a:lnTo>
                  <a:lnTo>
                    <a:pt x="89672" y="574645"/>
                  </a:lnTo>
                  <a:lnTo>
                    <a:pt x="80578" y="540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4995050" y="4829397"/>
              <a:ext cx="191138" cy="7343"/>
            </a:xfrm>
            <a:custGeom>
              <a:avLst/>
              <a:gdLst/>
              <a:ahLst/>
              <a:cxnLst/>
              <a:rect l="0" t="0" r="0" b="0"/>
              <a:pathLst>
                <a:path w="191138" h="7343">
                  <a:moveTo>
                    <a:pt x="0" y="0"/>
                  </a:moveTo>
                  <a:lnTo>
                    <a:pt x="47351" y="0"/>
                  </a:lnTo>
                  <a:lnTo>
                    <a:pt x="103856" y="0"/>
                  </a:lnTo>
                  <a:lnTo>
                    <a:pt x="160682" y="7342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5262641" y="4650813"/>
              <a:ext cx="157206" cy="601002"/>
            </a:xfrm>
            <a:custGeom>
              <a:avLst/>
              <a:gdLst/>
              <a:ahLst/>
              <a:cxnLst/>
              <a:rect l="0" t="0" r="0" b="0"/>
              <a:pathLst>
                <a:path w="157206" h="601002">
                  <a:moveTo>
                    <a:pt x="127425" y="51160"/>
                  </a:moveTo>
                  <a:lnTo>
                    <a:pt x="66544" y="24102"/>
                  </a:lnTo>
                  <a:lnTo>
                    <a:pt x="47195" y="20379"/>
                  </a:lnTo>
                  <a:lnTo>
                    <a:pt x="32879" y="22144"/>
                  </a:lnTo>
                  <a:lnTo>
                    <a:pt x="21920" y="27568"/>
                  </a:lnTo>
                  <a:lnTo>
                    <a:pt x="14613" y="36848"/>
                  </a:lnTo>
                  <a:lnTo>
                    <a:pt x="6495" y="62261"/>
                  </a:lnTo>
                  <a:lnTo>
                    <a:pt x="8689" y="101643"/>
                  </a:lnTo>
                  <a:lnTo>
                    <a:pt x="14288" y="111716"/>
                  </a:lnTo>
                  <a:lnTo>
                    <a:pt x="31835" y="126684"/>
                  </a:lnTo>
                  <a:lnTo>
                    <a:pt x="42461" y="128410"/>
                  </a:lnTo>
                  <a:lnTo>
                    <a:pt x="65595" y="122777"/>
                  </a:lnTo>
                  <a:lnTo>
                    <a:pt x="73462" y="114479"/>
                  </a:lnTo>
                  <a:lnTo>
                    <a:pt x="82204" y="90156"/>
                  </a:lnTo>
                  <a:lnTo>
                    <a:pt x="86401" y="29812"/>
                  </a:lnTo>
                  <a:lnTo>
                    <a:pt x="81447" y="0"/>
                  </a:lnTo>
                  <a:lnTo>
                    <a:pt x="94662" y="59018"/>
                  </a:lnTo>
                  <a:lnTo>
                    <a:pt x="106549" y="107447"/>
                  </a:lnTo>
                  <a:lnTo>
                    <a:pt x="112273" y="157664"/>
                  </a:lnTo>
                  <a:lnTo>
                    <a:pt x="120733" y="215176"/>
                  </a:lnTo>
                  <a:lnTo>
                    <a:pt x="132207" y="277050"/>
                  </a:lnTo>
                  <a:lnTo>
                    <a:pt x="144573" y="333454"/>
                  </a:lnTo>
                  <a:lnTo>
                    <a:pt x="157205" y="392798"/>
                  </a:lnTo>
                  <a:lnTo>
                    <a:pt x="156385" y="448452"/>
                  </a:lnTo>
                  <a:lnTo>
                    <a:pt x="147175" y="500810"/>
                  </a:lnTo>
                  <a:lnTo>
                    <a:pt x="128715" y="545426"/>
                  </a:lnTo>
                  <a:lnTo>
                    <a:pt x="105311" y="578782"/>
                  </a:lnTo>
                  <a:lnTo>
                    <a:pt x="73679" y="599835"/>
                  </a:lnTo>
                  <a:lnTo>
                    <a:pt x="61862" y="601001"/>
                  </a:lnTo>
                  <a:lnTo>
                    <a:pt x="37405" y="594746"/>
                  </a:lnTo>
                  <a:lnTo>
                    <a:pt x="19928" y="578751"/>
                  </a:lnTo>
                  <a:lnTo>
                    <a:pt x="13286" y="568540"/>
                  </a:lnTo>
                  <a:lnTo>
                    <a:pt x="3937" y="527109"/>
                  </a:lnTo>
                  <a:lnTo>
                    <a:pt x="1750" y="499136"/>
                  </a:lnTo>
                  <a:lnTo>
                    <a:pt x="0" y="458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5568461" y="4842140"/>
              <a:ext cx="101941" cy="38228"/>
            </a:xfrm>
            <a:custGeom>
              <a:avLst/>
              <a:gdLst/>
              <a:ahLst/>
              <a:cxnLst/>
              <a:rect l="0" t="0" r="0" b="0"/>
              <a:pathLst>
                <a:path w="101941" h="38228">
                  <a:moveTo>
                    <a:pt x="0" y="38227"/>
                  </a:moveTo>
                  <a:lnTo>
                    <a:pt x="54116" y="17934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5517491" y="4965912"/>
              <a:ext cx="254851" cy="16396"/>
            </a:xfrm>
            <a:custGeom>
              <a:avLst/>
              <a:gdLst/>
              <a:ahLst/>
              <a:cxnLst/>
              <a:rect l="0" t="0" r="0" b="0"/>
              <a:pathLst>
                <a:path w="254851" h="16396">
                  <a:moveTo>
                    <a:pt x="0" y="16395"/>
                  </a:moveTo>
                  <a:lnTo>
                    <a:pt x="25485" y="13563"/>
                  </a:lnTo>
                  <a:lnTo>
                    <a:pt x="67960" y="8844"/>
                  </a:lnTo>
                  <a:lnTo>
                    <a:pt x="121762" y="2866"/>
                  </a:lnTo>
                  <a:lnTo>
                    <a:pt x="160461" y="297"/>
                  </a:lnTo>
                  <a:lnTo>
                    <a:pt x="189092" y="0"/>
                  </a:lnTo>
                  <a:lnTo>
                    <a:pt x="254850" y="3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5988963" y="4752943"/>
              <a:ext cx="242108" cy="25486"/>
            </a:xfrm>
            <a:custGeom>
              <a:avLst/>
              <a:gdLst/>
              <a:ahLst/>
              <a:cxnLst/>
              <a:rect l="0" t="0" r="0" b="0"/>
              <a:pathLst>
                <a:path w="242108" h="25486">
                  <a:moveTo>
                    <a:pt x="0" y="25485"/>
                  </a:moveTo>
                  <a:lnTo>
                    <a:pt x="37755" y="21709"/>
                  </a:lnTo>
                  <a:lnTo>
                    <a:pt x="94650" y="15312"/>
                  </a:lnTo>
                  <a:lnTo>
                    <a:pt x="143535" y="7749"/>
                  </a:lnTo>
                  <a:lnTo>
                    <a:pt x="204090" y="2296"/>
                  </a:lnTo>
                  <a:lnTo>
                    <a:pt x="2421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6177067" y="4482525"/>
              <a:ext cx="321596" cy="541960"/>
            </a:xfrm>
            <a:custGeom>
              <a:avLst/>
              <a:gdLst/>
              <a:ahLst/>
              <a:cxnLst/>
              <a:rect l="0" t="0" r="0" b="0"/>
              <a:pathLst>
                <a:path w="321596" h="541960">
                  <a:moveTo>
                    <a:pt x="117715" y="66538"/>
                  </a:moveTo>
                  <a:lnTo>
                    <a:pt x="167164" y="13995"/>
                  </a:lnTo>
                  <a:lnTo>
                    <a:pt x="199630" y="711"/>
                  </a:lnTo>
                  <a:lnTo>
                    <a:pt x="213384" y="0"/>
                  </a:lnTo>
                  <a:lnTo>
                    <a:pt x="236218" y="6761"/>
                  </a:lnTo>
                  <a:lnTo>
                    <a:pt x="244855" y="15360"/>
                  </a:lnTo>
                  <a:lnTo>
                    <a:pt x="258228" y="40017"/>
                  </a:lnTo>
                  <a:lnTo>
                    <a:pt x="268176" y="101991"/>
                  </a:lnTo>
                  <a:lnTo>
                    <a:pt x="268483" y="153340"/>
                  </a:lnTo>
                  <a:lnTo>
                    <a:pt x="258821" y="212760"/>
                  </a:lnTo>
                  <a:lnTo>
                    <a:pt x="238654" y="275201"/>
                  </a:lnTo>
                  <a:lnTo>
                    <a:pt x="216160" y="335704"/>
                  </a:lnTo>
                  <a:lnTo>
                    <a:pt x="198484" y="383207"/>
                  </a:lnTo>
                  <a:lnTo>
                    <a:pt x="167859" y="445502"/>
                  </a:lnTo>
                  <a:lnTo>
                    <a:pt x="149912" y="471410"/>
                  </a:lnTo>
                  <a:lnTo>
                    <a:pt x="87716" y="527472"/>
                  </a:lnTo>
                  <a:lnTo>
                    <a:pt x="64739" y="539462"/>
                  </a:lnTo>
                  <a:lnTo>
                    <a:pt x="40368" y="541959"/>
                  </a:lnTo>
                  <a:lnTo>
                    <a:pt x="27924" y="540642"/>
                  </a:lnTo>
                  <a:lnTo>
                    <a:pt x="18211" y="535517"/>
                  </a:lnTo>
                  <a:lnTo>
                    <a:pt x="3643" y="518496"/>
                  </a:lnTo>
                  <a:lnTo>
                    <a:pt x="0" y="492997"/>
                  </a:lnTo>
                  <a:lnTo>
                    <a:pt x="4517" y="465619"/>
                  </a:lnTo>
                  <a:lnTo>
                    <a:pt x="15963" y="444011"/>
                  </a:lnTo>
                  <a:lnTo>
                    <a:pt x="25811" y="437116"/>
                  </a:lnTo>
                  <a:lnTo>
                    <a:pt x="51856" y="429456"/>
                  </a:lnTo>
                  <a:lnTo>
                    <a:pt x="105964" y="433295"/>
                  </a:lnTo>
                  <a:lnTo>
                    <a:pt x="153248" y="435248"/>
                  </a:lnTo>
                  <a:lnTo>
                    <a:pt x="203125" y="435826"/>
                  </a:lnTo>
                  <a:lnTo>
                    <a:pt x="252355" y="434582"/>
                  </a:lnTo>
                  <a:lnTo>
                    <a:pt x="291640" y="425875"/>
                  </a:lnTo>
                  <a:lnTo>
                    <a:pt x="321595" y="410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6536889" y="4447228"/>
              <a:ext cx="178395" cy="624278"/>
            </a:xfrm>
            <a:custGeom>
              <a:avLst/>
              <a:gdLst/>
              <a:ahLst/>
              <a:cxnLst/>
              <a:rect l="0" t="0" r="0" b="0"/>
              <a:pathLst>
                <a:path w="178395" h="624278">
                  <a:moveTo>
                    <a:pt x="0" y="38123"/>
                  </a:moveTo>
                  <a:lnTo>
                    <a:pt x="37756" y="19245"/>
                  </a:lnTo>
                  <a:lnTo>
                    <a:pt x="67645" y="4300"/>
                  </a:lnTo>
                  <a:lnTo>
                    <a:pt x="94651" y="0"/>
                  </a:lnTo>
                  <a:lnTo>
                    <a:pt x="143535" y="10325"/>
                  </a:lnTo>
                  <a:lnTo>
                    <a:pt x="157986" y="80471"/>
                  </a:lnTo>
                  <a:lnTo>
                    <a:pt x="166204" y="192364"/>
                  </a:lnTo>
                  <a:lnTo>
                    <a:pt x="170268" y="332087"/>
                  </a:lnTo>
                  <a:lnTo>
                    <a:pt x="172977" y="426652"/>
                  </a:lnTo>
                  <a:lnTo>
                    <a:pt x="174783" y="491111"/>
                  </a:lnTo>
                  <a:lnTo>
                    <a:pt x="178394" y="624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6587859" y="4676488"/>
              <a:ext cx="318563" cy="114683"/>
            </a:xfrm>
            <a:custGeom>
              <a:avLst/>
              <a:gdLst/>
              <a:ahLst/>
              <a:cxnLst/>
              <a:rect l="0" t="0" r="0" b="0"/>
              <a:pathLst>
                <a:path w="318563" h="114683">
                  <a:moveTo>
                    <a:pt x="0" y="114682"/>
                  </a:moveTo>
                  <a:lnTo>
                    <a:pt x="47351" y="87624"/>
                  </a:lnTo>
                  <a:lnTo>
                    <a:pt x="108355" y="66789"/>
                  </a:lnTo>
                  <a:lnTo>
                    <a:pt x="144444" y="57268"/>
                  </a:lnTo>
                  <a:lnTo>
                    <a:pt x="195870" y="42915"/>
                  </a:lnTo>
                  <a:lnTo>
                    <a:pt x="248700" y="26873"/>
                  </a:lnTo>
                  <a:lnTo>
                    <a:pt x="287480" y="13154"/>
                  </a:lnTo>
                  <a:lnTo>
                    <a:pt x="3185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0" name="49 Serbest Form"/>
          <p:cNvSpPr/>
          <p:nvPr/>
        </p:nvSpPr>
        <p:spPr>
          <a:xfrm>
            <a:off x="-12737" y="1522752"/>
            <a:ext cx="545974" cy="754417"/>
          </a:xfrm>
          <a:custGeom>
            <a:avLst/>
            <a:gdLst/>
            <a:ahLst/>
            <a:cxnLst/>
            <a:rect l="0" t="0" r="0" b="0"/>
            <a:pathLst>
              <a:path w="545974" h="754417">
                <a:moveTo>
                  <a:pt x="165646" y="57314"/>
                </a:moveTo>
                <a:lnTo>
                  <a:pt x="138588" y="3198"/>
                </a:lnTo>
                <a:lnTo>
                  <a:pt x="117875" y="0"/>
                </a:lnTo>
                <a:lnTo>
                  <a:pt x="60881" y="30425"/>
                </a:lnTo>
                <a:lnTo>
                  <a:pt x="27055" y="71321"/>
                </a:lnTo>
                <a:lnTo>
                  <a:pt x="8013" y="130368"/>
                </a:lnTo>
                <a:lnTo>
                  <a:pt x="2371" y="183732"/>
                </a:lnTo>
                <a:lnTo>
                  <a:pt x="699" y="239186"/>
                </a:lnTo>
                <a:lnTo>
                  <a:pt x="204" y="300452"/>
                </a:lnTo>
                <a:lnTo>
                  <a:pt x="57" y="363439"/>
                </a:lnTo>
                <a:lnTo>
                  <a:pt x="22" y="407160"/>
                </a:lnTo>
                <a:lnTo>
                  <a:pt x="7" y="454908"/>
                </a:lnTo>
                <a:lnTo>
                  <a:pt x="0" y="500671"/>
                </a:lnTo>
                <a:lnTo>
                  <a:pt x="3772" y="562459"/>
                </a:lnTo>
                <a:lnTo>
                  <a:pt x="11585" y="596137"/>
                </a:lnTo>
                <a:lnTo>
                  <a:pt x="47683" y="656969"/>
                </a:lnTo>
                <a:lnTo>
                  <a:pt x="101233" y="705915"/>
                </a:lnTo>
                <a:lnTo>
                  <a:pt x="149707" y="733864"/>
                </a:lnTo>
                <a:lnTo>
                  <a:pt x="199938" y="750325"/>
                </a:lnTo>
                <a:lnTo>
                  <a:pt x="250688" y="754416"/>
                </a:lnTo>
                <a:lnTo>
                  <a:pt x="300177" y="745875"/>
                </a:lnTo>
                <a:lnTo>
                  <a:pt x="355670" y="718337"/>
                </a:lnTo>
                <a:lnTo>
                  <a:pt x="380358" y="700812"/>
                </a:lnTo>
                <a:lnTo>
                  <a:pt x="436945" y="637508"/>
                </a:lnTo>
                <a:lnTo>
                  <a:pt x="471359" y="581515"/>
                </a:lnTo>
                <a:lnTo>
                  <a:pt x="493143" y="538274"/>
                </a:lnTo>
                <a:lnTo>
                  <a:pt x="508565" y="489594"/>
                </a:lnTo>
                <a:lnTo>
                  <a:pt x="518326" y="435527"/>
                </a:lnTo>
                <a:lnTo>
                  <a:pt x="524993" y="374673"/>
                </a:lnTo>
                <a:lnTo>
                  <a:pt x="532160" y="315583"/>
                </a:lnTo>
                <a:lnTo>
                  <a:pt x="538059" y="265983"/>
                </a:lnTo>
                <a:lnTo>
                  <a:pt x="545973" y="204405"/>
                </a:lnTo>
                <a:lnTo>
                  <a:pt x="540579" y="154541"/>
                </a:lnTo>
                <a:lnTo>
                  <a:pt x="530014" y="103899"/>
                </a:lnTo>
                <a:lnTo>
                  <a:pt x="511152" y="66555"/>
                </a:lnTo>
                <a:lnTo>
                  <a:pt x="488160" y="50567"/>
                </a:lnTo>
                <a:lnTo>
                  <a:pt x="474100" y="44321"/>
                </a:lnTo>
                <a:lnTo>
                  <a:pt x="443376" y="41157"/>
                </a:lnTo>
                <a:lnTo>
                  <a:pt x="384271" y="50662"/>
                </a:lnTo>
                <a:lnTo>
                  <a:pt x="328905" y="84161"/>
                </a:lnTo>
                <a:lnTo>
                  <a:pt x="268495" y="133889"/>
                </a:lnTo>
                <a:lnTo>
                  <a:pt x="216696" y="188525"/>
                </a:lnTo>
                <a:lnTo>
                  <a:pt x="183290" y="250200"/>
                </a:lnTo>
                <a:lnTo>
                  <a:pt x="178389" y="26119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114300"/>
            <a:ext cx="7883468" cy="24203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713578" y="586153"/>
            <a:ext cx="242108" cy="152911"/>
            <a:chOff x="713578" y="586153"/>
            <a:chExt cx="242108" cy="152911"/>
          </a:xfrm>
        </p:grpSpPr>
        <p:sp>
          <p:nvSpPr>
            <p:cNvPr id="4" name="3 Serbest Form"/>
            <p:cNvSpPr/>
            <p:nvPr/>
          </p:nvSpPr>
          <p:spPr>
            <a:xfrm>
              <a:off x="713578" y="586153"/>
              <a:ext cx="25486" cy="152911"/>
            </a:xfrm>
            <a:custGeom>
              <a:avLst/>
              <a:gdLst/>
              <a:ahLst/>
              <a:cxnLst/>
              <a:rect l="0" t="0" r="0" b="0"/>
              <a:pathLst>
                <a:path w="25486" h="152911">
                  <a:moveTo>
                    <a:pt x="25485" y="0"/>
                  </a:moveTo>
                  <a:lnTo>
                    <a:pt x="21710" y="51669"/>
                  </a:lnTo>
                  <a:lnTo>
                    <a:pt x="5166" y="113359"/>
                  </a:lnTo>
                  <a:lnTo>
                    <a:pt x="0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942943" y="586153"/>
              <a:ext cx="12743" cy="101941"/>
            </a:xfrm>
            <a:custGeom>
              <a:avLst/>
              <a:gdLst/>
              <a:ahLst/>
              <a:cxnLst/>
              <a:rect l="0" t="0" r="0" b="0"/>
              <a:pathLst>
                <a:path w="12743" h="101941">
                  <a:moveTo>
                    <a:pt x="12742" y="0"/>
                  </a:moveTo>
                  <a:lnTo>
                    <a:pt x="5978" y="54117"/>
                  </a:lnTo>
                  <a:lnTo>
                    <a:pt x="0" y="10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920179" y="3268219"/>
            <a:ext cx="1790864" cy="682131"/>
            <a:chOff x="920179" y="3268219"/>
            <a:chExt cx="1790864" cy="682131"/>
          </a:xfrm>
        </p:grpSpPr>
        <p:sp>
          <p:nvSpPr>
            <p:cNvPr id="7" name="6 Serbest Form"/>
            <p:cNvSpPr/>
            <p:nvPr/>
          </p:nvSpPr>
          <p:spPr>
            <a:xfrm>
              <a:off x="920179" y="3312907"/>
              <a:ext cx="206580" cy="458837"/>
            </a:xfrm>
            <a:custGeom>
              <a:avLst/>
              <a:gdLst/>
              <a:ahLst/>
              <a:cxnLst/>
              <a:rect l="0" t="0" r="0" b="0"/>
              <a:pathLst>
                <a:path w="206580" h="458837">
                  <a:moveTo>
                    <a:pt x="99218" y="51106"/>
                  </a:moveTo>
                  <a:lnTo>
                    <a:pt x="72160" y="64635"/>
                  </a:lnTo>
                  <a:lnTo>
                    <a:pt x="43774" y="109032"/>
                  </a:lnTo>
                  <a:lnTo>
                    <a:pt x="17943" y="167464"/>
                  </a:lnTo>
                  <a:lnTo>
                    <a:pt x="6463" y="212312"/>
                  </a:lnTo>
                  <a:lnTo>
                    <a:pt x="0" y="269399"/>
                  </a:lnTo>
                  <a:lnTo>
                    <a:pt x="4849" y="322182"/>
                  </a:lnTo>
                  <a:lnTo>
                    <a:pt x="15253" y="373689"/>
                  </a:lnTo>
                  <a:lnTo>
                    <a:pt x="32869" y="430242"/>
                  </a:lnTo>
                  <a:lnTo>
                    <a:pt x="46605" y="451335"/>
                  </a:lnTo>
                  <a:lnTo>
                    <a:pt x="57063" y="456677"/>
                  </a:lnTo>
                  <a:lnTo>
                    <a:pt x="83786" y="458836"/>
                  </a:lnTo>
                  <a:lnTo>
                    <a:pt x="96010" y="454599"/>
                  </a:lnTo>
                  <a:lnTo>
                    <a:pt x="117142" y="438563"/>
                  </a:lnTo>
                  <a:lnTo>
                    <a:pt x="144959" y="398891"/>
                  </a:lnTo>
                  <a:lnTo>
                    <a:pt x="164370" y="351268"/>
                  </a:lnTo>
                  <a:lnTo>
                    <a:pt x="185853" y="294526"/>
                  </a:lnTo>
                  <a:lnTo>
                    <a:pt x="196623" y="232879"/>
                  </a:lnTo>
                  <a:lnTo>
                    <a:pt x="206579" y="176542"/>
                  </a:lnTo>
                  <a:lnTo>
                    <a:pt x="202282" y="114111"/>
                  </a:lnTo>
                  <a:lnTo>
                    <a:pt x="190322" y="59706"/>
                  </a:lnTo>
                  <a:lnTo>
                    <a:pt x="176992" y="29443"/>
                  </a:lnTo>
                  <a:lnTo>
                    <a:pt x="157854" y="9386"/>
                  </a:lnTo>
                  <a:lnTo>
                    <a:pt x="146804" y="2055"/>
                  </a:lnTo>
                  <a:lnTo>
                    <a:pt x="135189" y="0"/>
                  </a:lnTo>
                  <a:lnTo>
                    <a:pt x="110958" y="5267"/>
                  </a:lnTo>
                  <a:lnTo>
                    <a:pt x="101382" y="12051"/>
                  </a:lnTo>
                  <a:lnTo>
                    <a:pt x="86965" y="30916"/>
                  </a:lnTo>
                  <a:lnTo>
                    <a:pt x="70890" y="65417"/>
                  </a:lnTo>
                  <a:lnTo>
                    <a:pt x="63924" y="109305"/>
                  </a:lnTo>
                  <a:lnTo>
                    <a:pt x="70328" y="170624"/>
                  </a:lnTo>
                  <a:lnTo>
                    <a:pt x="73734" y="204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1236020" y="3644347"/>
              <a:ext cx="50970" cy="191138"/>
            </a:xfrm>
            <a:custGeom>
              <a:avLst/>
              <a:gdLst/>
              <a:ahLst/>
              <a:cxnLst/>
              <a:rect l="0" t="0" r="0" b="0"/>
              <a:pathLst>
                <a:path w="50970" h="191138">
                  <a:moveTo>
                    <a:pt x="50969" y="0"/>
                  </a:moveTo>
                  <a:lnTo>
                    <a:pt x="30623" y="62454"/>
                  </a:lnTo>
                  <a:lnTo>
                    <a:pt x="15498" y="113179"/>
                  </a:lnTo>
                  <a:lnTo>
                    <a:pt x="6888" y="149882"/>
                  </a:lnTo>
                  <a:lnTo>
                    <a:pt x="0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1410428" y="3338528"/>
              <a:ext cx="174413" cy="318407"/>
            </a:xfrm>
            <a:custGeom>
              <a:avLst/>
              <a:gdLst/>
              <a:ahLst/>
              <a:cxnLst/>
              <a:rect l="0" t="0" r="0" b="0"/>
              <a:pathLst>
                <a:path w="174413" h="318407">
                  <a:moveTo>
                    <a:pt x="54956" y="0"/>
                  </a:moveTo>
                  <a:lnTo>
                    <a:pt x="39854" y="45307"/>
                  </a:lnTo>
                  <a:lnTo>
                    <a:pt x="27898" y="81174"/>
                  </a:lnTo>
                  <a:lnTo>
                    <a:pt x="14614" y="139905"/>
                  </a:lnTo>
                  <a:lnTo>
                    <a:pt x="10125" y="188189"/>
                  </a:lnTo>
                  <a:lnTo>
                    <a:pt x="15559" y="245795"/>
                  </a:lnTo>
                  <a:lnTo>
                    <a:pt x="27551" y="288978"/>
                  </a:lnTo>
                  <a:lnTo>
                    <a:pt x="40888" y="310605"/>
                  </a:lnTo>
                  <a:lnTo>
                    <a:pt x="49825" y="316089"/>
                  </a:lnTo>
                  <a:lnTo>
                    <a:pt x="71081" y="318406"/>
                  </a:lnTo>
                  <a:lnTo>
                    <a:pt x="106928" y="304987"/>
                  </a:lnTo>
                  <a:lnTo>
                    <a:pt x="128081" y="283268"/>
                  </a:lnTo>
                  <a:lnTo>
                    <a:pt x="152134" y="239200"/>
                  </a:lnTo>
                  <a:lnTo>
                    <a:pt x="172945" y="180337"/>
                  </a:lnTo>
                  <a:lnTo>
                    <a:pt x="174412" y="153773"/>
                  </a:lnTo>
                  <a:lnTo>
                    <a:pt x="163817" y="95346"/>
                  </a:lnTo>
                  <a:lnTo>
                    <a:pt x="145417" y="52792"/>
                  </a:lnTo>
                  <a:lnTo>
                    <a:pt x="126309" y="33845"/>
                  </a:lnTo>
                  <a:lnTo>
                    <a:pt x="115267" y="26811"/>
                  </a:lnTo>
                  <a:lnTo>
                    <a:pt x="91672" y="22771"/>
                  </a:lnTo>
                  <a:lnTo>
                    <a:pt x="79433" y="23675"/>
                  </a:lnTo>
                  <a:lnTo>
                    <a:pt x="58284" y="32232"/>
                  </a:lnTo>
                  <a:lnTo>
                    <a:pt x="21634" y="60797"/>
                  </a:lnTo>
                  <a:lnTo>
                    <a:pt x="2450" y="92109"/>
                  </a:lnTo>
                  <a:lnTo>
                    <a:pt x="0" y="119752"/>
                  </a:lnTo>
                  <a:lnTo>
                    <a:pt x="3986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1656521" y="3313777"/>
              <a:ext cx="203881" cy="296815"/>
            </a:xfrm>
            <a:custGeom>
              <a:avLst/>
              <a:gdLst/>
              <a:ahLst/>
              <a:cxnLst/>
              <a:rect l="0" t="0" r="0" b="0"/>
              <a:pathLst>
                <a:path w="203881" h="296815">
                  <a:moveTo>
                    <a:pt x="0" y="62978"/>
                  </a:moveTo>
                  <a:lnTo>
                    <a:pt x="54117" y="8862"/>
                  </a:lnTo>
                  <a:lnTo>
                    <a:pt x="74305" y="0"/>
                  </a:lnTo>
                  <a:lnTo>
                    <a:pt x="92012" y="1171"/>
                  </a:lnTo>
                  <a:lnTo>
                    <a:pt x="108064" y="9031"/>
                  </a:lnTo>
                  <a:lnTo>
                    <a:pt x="117349" y="21350"/>
                  </a:lnTo>
                  <a:lnTo>
                    <a:pt x="123891" y="53916"/>
                  </a:lnTo>
                  <a:lnTo>
                    <a:pt x="112849" y="112050"/>
                  </a:lnTo>
                  <a:lnTo>
                    <a:pt x="98408" y="167345"/>
                  </a:lnTo>
                  <a:lnTo>
                    <a:pt x="91927" y="219596"/>
                  </a:lnTo>
                  <a:lnTo>
                    <a:pt x="90006" y="270946"/>
                  </a:lnTo>
                  <a:lnTo>
                    <a:pt x="95400" y="282325"/>
                  </a:lnTo>
                  <a:lnTo>
                    <a:pt x="104659" y="289912"/>
                  </a:lnTo>
                  <a:lnTo>
                    <a:pt x="116495" y="294970"/>
                  </a:lnTo>
                  <a:lnTo>
                    <a:pt x="140973" y="296814"/>
                  </a:lnTo>
                  <a:lnTo>
                    <a:pt x="203880" y="292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2035142" y="3567893"/>
              <a:ext cx="16397" cy="25485"/>
            </a:xfrm>
            <a:custGeom>
              <a:avLst/>
              <a:gdLst/>
              <a:ahLst/>
              <a:cxnLst/>
              <a:rect l="0" t="0" r="0" b="0"/>
              <a:pathLst>
                <a:path w="16397" h="25485">
                  <a:moveTo>
                    <a:pt x="16396" y="0"/>
                  </a:moveTo>
                  <a:lnTo>
                    <a:pt x="297" y="17514"/>
                  </a:lnTo>
                  <a:lnTo>
                    <a:pt x="0" y="20171"/>
                  </a:lnTo>
                  <a:lnTo>
                    <a:pt x="3653" y="25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2229933" y="3294846"/>
              <a:ext cx="63713" cy="553382"/>
            </a:xfrm>
            <a:custGeom>
              <a:avLst/>
              <a:gdLst/>
              <a:ahLst/>
              <a:cxnLst/>
              <a:rect l="0" t="0" r="0" b="0"/>
              <a:pathLst>
                <a:path w="63713" h="553382">
                  <a:moveTo>
                    <a:pt x="0" y="222076"/>
                  </a:moveTo>
                  <a:lnTo>
                    <a:pt x="15102" y="180546"/>
                  </a:lnTo>
                  <a:lnTo>
                    <a:pt x="35028" y="118668"/>
                  </a:lnTo>
                  <a:lnTo>
                    <a:pt x="43884" y="67570"/>
                  </a:lnTo>
                  <a:lnTo>
                    <a:pt x="48870" y="5768"/>
                  </a:lnTo>
                  <a:lnTo>
                    <a:pt x="49570" y="0"/>
                  </a:lnTo>
                  <a:lnTo>
                    <a:pt x="50785" y="59289"/>
                  </a:lnTo>
                  <a:lnTo>
                    <a:pt x="50915" y="111232"/>
                  </a:lnTo>
                  <a:lnTo>
                    <a:pt x="44189" y="162490"/>
                  </a:lnTo>
                  <a:lnTo>
                    <a:pt x="39993" y="220310"/>
                  </a:lnTo>
                  <a:lnTo>
                    <a:pt x="38751" y="282277"/>
                  </a:lnTo>
                  <a:lnTo>
                    <a:pt x="38382" y="345472"/>
                  </a:lnTo>
                  <a:lnTo>
                    <a:pt x="38273" y="402266"/>
                  </a:lnTo>
                  <a:lnTo>
                    <a:pt x="38241" y="454962"/>
                  </a:lnTo>
                  <a:lnTo>
                    <a:pt x="44996" y="506443"/>
                  </a:lnTo>
                  <a:lnTo>
                    <a:pt x="63712" y="553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2344848" y="3465953"/>
              <a:ext cx="201473" cy="484397"/>
            </a:xfrm>
            <a:custGeom>
              <a:avLst/>
              <a:gdLst/>
              <a:ahLst/>
              <a:cxnLst/>
              <a:rect l="0" t="0" r="0" b="0"/>
              <a:pathLst>
                <a:path w="201473" h="484397">
                  <a:moveTo>
                    <a:pt x="12509" y="0"/>
                  </a:moveTo>
                  <a:lnTo>
                    <a:pt x="3752" y="55112"/>
                  </a:lnTo>
                  <a:lnTo>
                    <a:pt x="1538" y="108972"/>
                  </a:lnTo>
                  <a:lnTo>
                    <a:pt x="554" y="155563"/>
                  </a:lnTo>
                  <a:lnTo>
                    <a:pt x="0" y="213632"/>
                  </a:lnTo>
                  <a:lnTo>
                    <a:pt x="3612" y="262931"/>
                  </a:lnTo>
                  <a:lnTo>
                    <a:pt x="10752" y="324405"/>
                  </a:lnTo>
                  <a:lnTo>
                    <a:pt x="22335" y="380911"/>
                  </a:lnTo>
                  <a:lnTo>
                    <a:pt x="38257" y="432975"/>
                  </a:lnTo>
                  <a:lnTo>
                    <a:pt x="48022" y="457193"/>
                  </a:lnTo>
                  <a:lnTo>
                    <a:pt x="61801" y="477396"/>
                  </a:lnTo>
                  <a:lnTo>
                    <a:pt x="72271" y="482500"/>
                  </a:lnTo>
                  <a:lnTo>
                    <a:pt x="99007" y="484396"/>
                  </a:lnTo>
                  <a:lnTo>
                    <a:pt x="122216" y="476744"/>
                  </a:lnTo>
                  <a:lnTo>
                    <a:pt x="132370" y="470739"/>
                  </a:lnTo>
                  <a:lnTo>
                    <a:pt x="147427" y="452740"/>
                  </a:lnTo>
                  <a:lnTo>
                    <a:pt x="175394" y="399811"/>
                  </a:lnTo>
                  <a:lnTo>
                    <a:pt x="186308" y="344681"/>
                  </a:lnTo>
                  <a:lnTo>
                    <a:pt x="196307" y="290276"/>
                  </a:lnTo>
                  <a:lnTo>
                    <a:pt x="201472" y="238288"/>
                  </a:lnTo>
                  <a:lnTo>
                    <a:pt x="194460" y="178741"/>
                  </a:lnTo>
                  <a:lnTo>
                    <a:pt x="189126" y="133348"/>
                  </a:lnTo>
                  <a:lnTo>
                    <a:pt x="162336" y="75277"/>
                  </a:lnTo>
                  <a:lnTo>
                    <a:pt x="142009" y="44643"/>
                  </a:lnTo>
                  <a:lnTo>
                    <a:pt x="111289" y="24397"/>
                  </a:lnTo>
                  <a:lnTo>
                    <a:pt x="87559" y="21698"/>
                  </a:lnTo>
                  <a:lnTo>
                    <a:pt x="75285" y="22960"/>
                  </a:lnTo>
                  <a:lnTo>
                    <a:pt x="65687" y="28049"/>
                  </a:lnTo>
                  <a:lnTo>
                    <a:pt x="25252" y="7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2561237" y="3268219"/>
              <a:ext cx="149806" cy="261318"/>
            </a:xfrm>
            <a:custGeom>
              <a:avLst/>
              <a:gdLst/>
              <a:ahLst/>
              <a:cxnLst/>
              <a:rect l="0" t="0" r="0" b="0"/>
              <a:pathLst>
                <a:path w="149806" h="261318">
                  <a:moveTo>
                    <a:pt x="12742" y="57566"/>
                  </a:moveTo>
                  <a:lnTo>
                    <a:pt x="12742" y="111682"/>
                  </a:lnTo>
                  <a:lnTo>
                    <a:pt x="19507" y="172395"/>
                  </a:lnTo>
                  <a:lnTo>
                    <a:pt x="37243" y="219486"/>
                  </a:lnTo>
                  <a:lnTo>
                    <a:pt x="60432" y="253576"/>
                  </a:lnTo>
                  <a:lnTo>
                    <a:pt x="70020" y="259031"/>
                  </a:lnTo>
                  <a:lnTo>
                    <a:pt x="92001" y="261317"/>
                  </a:lnTo>
                  <a:lnTo>
                    <a:pt x="100977" y="257112"/>
                  </a:lnTo>
                  <a:lnTo>
                    <a:pt x="114726" y="241114"/>
                  </a:lnTo>
                  <a:lnTo>
                    <a:pt x="142431" y="186062"/>
                  </a:lnTo>
                  <a:lnTo>
                    <a:pt x="149805" y="135911"/>
                  </a:lnTo>
                  <a:lnTo>
                    <a:pt x="149158" y="79678"/>
                  </a:lnTo>
                  <a:lnTo>
                    <a:pt x="132291" y="36273"/>
                  </a:lnTo>
                  <a:lnTo>
                    <a:pt x="117317" y="14595"/>
                  </a:lnTo>
                  <a:lnTo>
                    <a:pt x="106528" y="7681"/>
                  </a:lnTo>
                  <a:lnTo>
                    <a:pt x="79438" y="0"/>
                  </a:lnTo>
                  <a:lnTo>
                    <a:pt x="39111" y="2439"/>
                  </a:lnTo>
                  <a:lnTo>
                    <a:pt x="0" y="19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2" name="21 Grup"/>
          <p:cNvGrpSpPr/>
          <p:nvPr/>
        </p:nvGrpSpPr>
        <p:grpSpPr>
          <a:xfrm>
            <a:off x="1433352" y="4465844"/>
            <a:ext cx="1484675" cy="721794"/>
            <a:chOff x="1433352" y="4465844"/>
            <a:chExt cx="1484675" cy="721794"/>
          </a:xfrm>
        </p:grpSpPr>
        <p:sp>
          <p:nvSpPr>
            <p:cNvPr id="16" name="15 Serbest Form"/>
            <p:cNvSpPr/>
            <p:nvPr/>
          </p:nvSpPr>
          <p:spPr>
            <a:xfrm>
              <a:off x="1433352" y="4673933"/>
              <a:ext cx="299625" cy="513705"/>
            </a:xfrm>
            <a:custGeom>
              <a:avLst/>
              <a:gdLst/>
              <a:ahLst/>
              <a:cxnLst/>
              <a:rect l="0" t="0" r="0" b="0"/>
              <a:pathLst>
                <a:path w="299625" h="513705">
                  <a:moveTo>
                    <a:pt x="108487" y="193692"/>
                  </a:moveTo>
                  <a:lnTo>
                    <a:pt x="112263" y="152161"/>
                  </a:lnTo>
                  <a:lnTo>
                    <a:pt x="120076" y="93115"/>
                  </a:lnTo>
                  <a:lnTo>
                    <a:pt x="132987" y="52715"/>
                  </a:lnTo>
                  <a:lnTo>
                    <a:pt x="151940" y="28152"/>
                  </a:lnTo>
                  <a:lnTo>
                    <a:pt x="186490" y="6364"/>
                  </a:lnTo>
                  <a:lnTo>
                    <a:pt x="198717" y="847"/>
                  </a:lnTo>
                  <a:lnTo>
                    <a:pt x="211115" y="0"/>
                  </a:lnTo>
                  <a:lnTo>
                    <a:pt x="236217" y="6611"/>
                  </a:lnTo>
                  <a:lnTo>
                    <a:pt x="257757" y="22763"/>
                  </a:lnTo>
                  <a:lnTo>
                    <a:pt x="267465" y="33017"/>
                  </a:lnTo>
                  <a:lnTo>
                    <a:pt x="278252" y="70839"/>
                  </a:lnTo>
                  <a:lnTo>
                    <a:pt x="281631" y="116437"/>
                  </a:lnTo>
                  <a:lnTo>
                    <a:pt x="275572" y="173948"/>
                  </a:lnTo>
                  <a:lnTo>
                    <a:pt x="263395" y="225440"/>
                  </a:lnTo>
                  <a:lnTo>
                    <a:pt x="234628" y="285385"/>
                  </a:lnTo>
                  <a:lnTo>
                    <a:pt x="201678" y="337813"/>
                  </a:lnTo>
                  <a:lnTo>
                    <a:pt x="141787" y="398092"/>
                  </a:lnTo>
                  <a:lnTo>
                    <a:pt x="84546" y="441880"/>
                  </a:lnTo>
                  <a:lnTo>
                    <a:pt x="32337" y="476381"/>
                  </a:lnTo>
                  <a:lnTo>
                    <a:pt x="6683" y="488287"/>
                  </a:lnTo>
                  <a:lnTo>
                    <a:pt x="974" y="494860"/>
                  </a:lnTo>
                  <a:lnTo>
                    <a:pt x="0" y="502074"/>
                  </a:lnTo>
                  <a:lnTo>
                    <a:pt x="2182" y="509715"/>
                  </a:lnTo>
                  <a:lnTo>
                    <a:pt x="7885" y="513393"/>
                  </a:lnTo>
                  <a:lnTo>
                    <a:pt x="25548" y="513704"/>
                  </a:lnTo>
                  <a:lnTo>
                    <a:pt x="81669" y="503783"/>
                  </a:lnTo>
                  <a:lnTo>
                    <a:pt x="132004" y="500777"/>
                  </a:lnTo>
                  <a:lnTo>
                    <a:pt x="189707" y="499886"/>
                  </a:lnTo>
                  <a:lnTo>
                    <a:pt x="241886" y="499622"/>
                  </a:lnTo>
                  <a:lnTo>
                    <a:pt x="299624" y="499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1885886" y="5084247"/>
              <a:ext cx="1" cy="25486"/>
            </a:xfrm>
            <a:custGeom>
              <a:avLst/>
              <a:gdLst/>
              <a:ahLst/>
              <a:cxnLst/>
              <a:rect l="0" t="0" r="0" b="0"/>
              <a:pathLst>
                <a:path w="1" h="25486">
                  <a:moveTo>
                    <a:pt x="0" y="0"/>
                  </a:moveTo>
                  <a:lnTo>
                    <a:pt x="0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2229933" y="4676488"/>
              <a:ext cx="38228" cy="433245"/>
            </a:xfrm>
            <a:custGeom>
              <a:avLst/>
              <a:gdLst/>
              <a:ahLst/>
              <a:cxnLst/>
              <a:rect l="0" t="0" r="0" b="0"/>
              <a:pathLst>
                <a:path w="38228" h="433245">
                  <a:moveTo>
                    <a:pt x="0" y="0"/>
                  </a:moveTo>
                  <a:lnTo>
                    <a:pt x="0" y="37756"/>
                  </a:lnTo>
                  <a:lnTo>
                    <a:pt x="1415" y="96066"/>
                  </a:lnTo>
                  <a:lnTo>
                    <a:pt x="6764" y="150299"/>
                  </a:lnTo>
                  <a:lnTo>
                    <a:pt x="10085" y="198944"/>
                  </a:lnTo>
                  <a:lnTo>
                    <a:pt x="11561" y="244161"/>
                  </a:lnTo>
                  <a:lnTo>
                    <a:pt x="13808" y="306585"/>
                  </a:lnTo>
                  <a:lnTo>
                    <a:pt x="21396" y="354656"/>
                  </a:lnTo>
                  <a:lnTo>
                    <a:pt x="28452" y="409593"/>
                  </a:lnTo>
                  <a:lnTo>
                    <a:pt x="38227" y="433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2328219" y="4727488"/>
              <a:ext cx="185354" cy="385796"/>
            </a:xfrm>
            <a:custGeom>
              <a:avLst/>
              <a:gdLst/>
              <a:ahLst/>
              <a:cxnLst/>
              <a:rect l="0" t="0" r="0" b="0"/>
              <a:pathLst>
                <a:path w="185354" h="385796">
                  <a:moveTo>
                    <a:pt x="16396" y="101909"/>
                  </a:moveTo>
                  <a:lnTo>
                    <a:pt x="2867" y="128968"/>
                  </a:lnTo>
                  <a:lnTo>
                    <a:pt x="0" y="176232"/>
                  </a:lnTo>
                  <a:lnTo>
                    <a:pt x="4861" y="232634"/>
                  </a:lnTo>
                  <a:lnTo>
                    <a:pt x="22103" y="294811"/>
                  </a:lnTo>
                  <a:lnTo>
                    <a:pt x="38223" y="339348"/>
                  </a:lnTo>
                  <a:lnTo>
                    <a:pt x="52526" y="361291"/>
                  </a:lnTo>
                  <a:lnTo>
                    <a:pt x="72097" y="376707"/>
                  </a:lnTo>
                  <a:lnTo>
                    <a:pt x="83262" y="382800"/>
                  </a:lnTo>
                  <a:lnTo>
                    <a:pt x="106995" y="385795"/>
                  </a:lnTo>
                  <a:lnTo>
                    <a:pt x="119270" y="384611"/>
                  </a:lnTo>
                  <a:lnTo>
                    <a:pt x="130285" y="378158"/>
                  </a:lnTo>
                  <a:lnTo>
                    <a:pt x="150076" y="355887"/>
                  </a:lnTo>
                  <a:lnTo>
                    <a:pt x="170372" y="311509"/>
                  </a:lnTo>
                  <a:lnTo>
                    <a:pt x="185353" y="248963"/>
                  </a:lnTo>
                  <a:lnTo>
                    <a:pt x="185230" y="190158"/>
                  </a:lnTo>
                  <a:lnTo>
                    <a:pt x="182991" y="136867"/>
                  </a:lnTo>
                  <a:lnTo>
                    <a:pt x="175563" y="85209"/>
                  </a:lnTo>
                  <a:lnTo>
                    <a:pt x="157631" y="40800"/>
                  </a:lnTo>
                  <a:lnTo>
                    <a:pt x="134383" y="7505"/>
                  </a:lnTo>
                  <a:lnTo>
                    <a:pt x="124787" y="2162"/>
                  </a:lnTo>
                  <a:lnTo>
                    <a:pt x="102797" y="0"/>
                  </a:lnTo>
                  <a:lnTo>
                    <a:pt x="82641" y="7534"/>
                  </a:lnTo>
                  <a:lnTo>
                    <a:pt x="46629" y="35444"/>
                  </a:lnTo>
                  <a:lnTo>
                    <a:pt x="27556" y="66642"/>
                  </a:lnTo>
                  <a:lnTo>
                    <a:pt x="18600" y="128503"/>
                  </a:lnTo>
                  <a:lnTo>
                    <a:pt x="16396" y="152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2573979" y="4625518"/>
              <a:ext cx="114684" cy="12743"/>
            </a:xfrm>
            <a:custGeom>
              <a:avLst/>
              <a:gdLst/>
              <a:ahLst/>
              <a:cxnLst/>
              <a:rect l="0" t="0" r="0" b="0"/>
              <a:pathLst>
                <a:path w="114684" h="12743">
                  <a:moveTo>
                    <a:pt x="0" y="0"/>
                  </a:moveTo>
                  <a:lnTo>
                    <a:pt x="54117" y="0"/>
                  </a:lnTo>
                  <a:lnTo>
                    <a:pt x="114683" y="12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2739632" y="4465844"/>
              <a:ext cx="178395" cy="273856"/>
            </a:xfrm>
            <a:custGeom>
              <a:avLst/>
              <a:gdLst/>
              <a:ahLst/>
              <a:cxnLst/>
              <a:rect l="0" t="0" r="0" b="0"/>
              <a:pathLst>
                <a:path w="178395" h="273856">
                  <a:moveTo>
                    <a:pt x="0" y="6764"/>
                  </a:moveTo>
                  <a:lnTo>
                    <a:pt x="54116" y="0"/>
                  </a:lnTo>
                  <a:lnTo>
                    <a:pt x="70057" y="6502"/>
                  </a:lnTo>
                  <a:lnTo>
                    <a:pt x="80684" y="19332"/>
                  </a:lnTo>
                  <a:lnTo>
                    <a:pt x="91077" y="53409"/>
                  </a:lnTo>
                  <a:lnTo>
                    <a:pt x="88967" y="103018"/>
                  </a:lnTo>
                  <a:lnTo>
                    <a:pt x="79346" y="162326"/>
                  </a:lnTo>
                  <a:lnTo>
                    <a:pt x="81087" y="211430"/>
                  </a:lnTo>
                  <a:lnTo>
                    <a:pt x="88424" y="242141"/>
                  </a:lnTo>
                  <a:lnTo>
                    <a:pt x="101124" y="265230"/>
                  </a:lnTo>
                  <a:lnTo>
                    <a:pt x="111306" y="271104"/>
                  </a:lnTo>
                  <a:lnTo>
                    <a:pt x="137723" y="273855"/>
                  </a:lnTo>
                  <a:lnTo>
                    <a:pt x="157015" y="270358"/>
                  </a:lnTo>
                  <a:lnTo>
                    <a:pt x="178394" y="261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3" name="22 Serbest Form"/>
          <p:cNvSpPr/>
          <p:nvPr/>
        </p:nvSpPr>
        <p:spPr>
          <a:xfrm>
            <a:off x="1108595" y="4174772"/>
            <a:ext cx="2102339" cy="1446478"/>
          </a:xfrm>
          <a:custGeom>
            <a:avLst/>
            <a:gdLst/>
            <a:ahLst/>
            <a:cxnLst/>
            <a:rect l="0" t="0" r="0" b="0"/>
            <a:pathLst>
              <a:path w="2102339" h="1446478">
                <a:moveTo>
                  <a:pt x="152909" y="336064"/>
                </a:moveTo>
                <a:lnTo>
                  <a:pt x="149134" y="381370"/>
                </a:lnTo>
                <a:lnTo>
                  <a:pt x="146145" y="417238"/>
                </a:lnTo>
                <a:lnTo>
                  <a:pt x="146599" y="475969"/>
                </a:lnTo>
                <a:lnTo>
                  <a:pt x="150105" y="527084"/>
                </a:lnTo>
                <a:lnTo>
                  <a:pt x="151663" y="578119"/>
                </a:lnTo>
                <a:lnTo>
                  <a:pt x="145776" y="634317"/>
                </a:lnTo>
                <a:lnTo>
                  <a:pt x="141829" y="684633"/>
                </a:lnTo>
                <a:lnTo>
                  <a:pt x="140906" y="726011"/>
                </a:lnTo>
                <a:lnTo>
                  <a:pt x="139079" y="772718"/>
                </a:lnTo>
                <a:lnTo>
                  <a:pt x="133548" y="821793"/>
                </a:lnTo>
                <a:lnTo>
                  <a:pt x="130146" y="868146"/>
                </a:lnTo>
                <a:lnTo>
                  <a:pt x="124455" y="926490"/>
                </a:lnTo>
                <a:lnTo>
                  <a:pt x="117578" y="982004"/>
                </a:lnTo>
                <a:lnTo>
                  <a:pt x="111765" y="1040928"/>
                </a:lnTo>
                <a:lnTo>
                  <a:pt x="101075" y="1096614"/>
                </a:lnTo>
                <a:lnTo>
                  <a:pt x="92717" y="1159364"/>
                </a:lnTo>
                <a:lnTo>
                  <a:pt x="86465" y="1210049"/>
                </a:lnTo>
                <a:lnTo>
                  <a:pt x="78432" y="1271993"/>
                </a:lnTo>
                <a:lnTo>
                  <a:pt x="70276" y="1321921"/>
                </a:lnTo>
                <a:lnTo>
                  <a:pt x="65657" y="1372582"/>
                </a:lnTo>
                <a:lnTo>
                  <a:pt x="71053" y="1416696"/>
                </a:lnTo>
                <a:lnTo>
                  <a:pt x="77101" y="1427432"/>
                </a:lnTo>
                <a:lnTo>
                  <a:pt x="95148" y="1443138"/>
                </a:lnTo>
                <a:lnTo>
                  <a:pt x="105907" y="1446477"/>
                </a:lnTo>
                <a:lnTo>
                  <a:pt x="129188" y="1446410"/>
                </a:lnTo>
                <a:lnTo>
                  <a:pt x="180158" y="1434832"/>
                </a:lnTo>
                <a:lnTo>
                  <a:pt x="228314" y="1423027"/>
                </a:lnTo>
                <a:lnTo>
                  <a:pt x="286788" y="1410562"/>
                </a:lnTo>
                <a:lnTo>
                  <a:pt x="328037" y="1402132"/>
                </a:lnTo>
                <a:lnTo>
                  <a:pt x="373743" y="1393666"/>
                </a:lnTo>
                <a:lnTo>
                  <a:pt x="422373" y="1386600"/>
                </a:lnTo>
                <a:lnTo>
                  <a:pt x="472303" y="1383459"/>
                </a:lnTo>
                <a:lnTo>
                  <a:pt x="527879" y="1374926"/>
                </a:lnTo>
                <a:lnTo>
                  <a:pt x="568749" y="1371192"/>
                </a:lnTo>
                <a:lnTo>
                  <a:pt x="628191" y="1365314"/>
                </a:lnTo>
                <a:lnTo>
                  <a:pt x="658638" y="1361256"/>
                </a:lnTo>
                <a:lnTo>
                  <a:pt x="716570" y="1366412"/>
                </a:lnTo>
                <a:lnTo>
                  <a:pt x="772986" y="1367673"/>
                </a:lnTo>
                <a:lnTo>
                  <a:pt x="819268" y="1367968"/>
                </a:lnTo>
                <a:lnTo>
                  <a:pt x="868155" y="1368099"/>
                </a:lnTo>
                <a:lnTo>
                  <a:pt x="929908" y="1368173"/>
                </a:lnTo>
                <a:lnTo>
                  <a:pt x="973961" y="1368190"/>
                </a:lnTo>
                <a:lnTo>
                  <a:pt x="1019025" y="1368198"/>
                </a:lnTo>
                <a:lnTo>
                  <a:pt x="1079067" y="1368202"/>
                </a:lnTo>
                <a:lnTo>
                  <a:pt x="1125204" y="1368203"/>
                </a:lnTo>
                <a:lnTo>
                  <a:pt x="1170250" y="1368204"/>
                </a:lnTo>
                <a:lnTo>
                  <a:pt x="1215284" y="1368204"/>
                </a:lnTo>
                <a:lnTo>
                  <a:pt x="1263616" y="1368204"/>
                </a:lnTo>
                <a:lnTo>
                  <a:pt x="1313413" y="1364429"/>
                </a:lnTo>
                <a:lnTo>
                  <a:pt x="1362446" y="1359447"/>
                </a:lnTo>
                <a:lnTo>
                  <a:pt x="1407835" y="1357233"/>
                </a:lnTo>
                <a:lnTo>
                  <a:pt x="1451606" y="1352473"/>
                </a:lnTo>
                <a:lnTo>
                  <a:pt x="1494656" y="1347054"/>
                </a:lnTo>
                <a:lnTo>
                  <a:pt x="1537387" y="1344646"/>
                </a:lnTo>
                <a:lnTo>
                  <a:pt x="1579976" y="1343576"/>
                </a:lnTo>
                <a:lnTo>
                  <a:pt x="1636201" y="1339197"/>
                </a:lnTo>
                <a:lnTo>
                  <a:pt x="1687312" y="1332709"/>
                </a:lnTo>
                <a:lnTo>
                  <a:pt x="1743515" y="1327011"/>
                </a:lnTo>
                <a:lnTo>
                  <a:pt x="1796036" y="1320131"/>
                </a:lnTo>
                <a:lnTo>
                  <a:pt x="1857755" y="1311042"/>
                </a:lnTo>
                <a:lnTo>
                  <a:pt x="1911374" y="1306433"/>
                </a:lnTo>
                <a:lnTo>
                  <a:pt x="1965331" y="1305067"/>
                </a:lnTo>
                <a:lnTo>
                  <a:pt x="2010421" y="1297898"/>
                </a:lnTo>
                <a:lnTo>
                  <a:pt x="2033736" y="1283156"/>
                </a:lnTo>
                <a:lnTo>
                  <a:pt x="2043918" y="1273278"/>
                </a:lnTo>
                <a:lnTo>
                  <a:pt x="2055231" y="1247200"/>
                </a:lnTo>
                <a:lnTo>
                  <a:pt x="2062493" y="1184313"/>
                </a:lnTo>
                <a:lnTo>
                  <a:pt x="2063751" y="1134222"/>
                </a:lnTo>
                <a:lnTo>
                  <a:pt x="2070889" y="1083513"/>
                </a:lnTo>
                <a:lnTo>
                  <a:pt x="2075206" y="1025855"/>
                </a:lnTo>
                <a:lnTo>
                  <a:pt x="2083249" y="963937"/>
                </a:lnTo>
                <a:lnTo>
                  <a:pt x="2087835" y="900756"/>
                </a:lnTo>
                <a:lnTo>
                  <a:pt x="2092683" y="850854"/>
                </a:lnTo>
                <a:lnTo>
                  <a:pt x="2098141" y="798472"/>
                </a:lnTo>
                <a:lnTo>
                  <a:pt x="2100567" y="751593"/>
                </a:lnTo>
                <a:lnTo>
                  <a:pt x="2101645" y="703386"/>
                </a:lnTo>
                <a:lnTo>
                  <a:pt x="2102125" y="655059"/>
                </a:lnTo>
                <a:lnTo>
                  <a:pt x="2102338" y="609984"/>
                </a:lnTo>
                <a:lnTo>
                  <a:pt x="2098657" y="562577"/>
                </a:lnTo>
                <a:lnTo>
                  <a:pt x="2093717" y="513191"/>
                </a:lnTo>
                <a:lnTo>
                  <a:pt x="2091522" y="462925"/>
                </a:lnTo>
                <a:lnTo>
                  <a:pt x="2083522" y="407160"/>
                </a:lnTo>
                <a:lnTo>
                  <a:pt x="2078949" y="350207"/>
                </a:lnTo>
                <a:lnTo>
                  <a:pt x="2070829" y="295262"/>
                </a:lnTo>
                <a:lnTo>
                  <a:pt x="2059457" y="243114"/>
                </a:lnTo>
                <a:lnTo>
                  <a:pt x="2053884" y="191796"/>
                </a:lnTo>
                <a:lnTo>
                  <a:pt x="2040413" y="133891"/>
                </a:lnTo>
                <a:lnTo>
                  <a:pt x="2011952" y="81551"/>
                </a:lnTo>
                <a:lnTo>
                  <a:pt x="1979063" y="37075"/>
                </a:lnTo>
                <a:lnTo>
                  <a:pt x="1947002" y="16537"/>
                </a:lnTo>
                <a:lnTo>
                  <a:pt x="1910602" y="1485"/>
                </a:lnTo>
                <a:lnTo>
                  <a:pt x="1885544" y="0"/>
                </a:lnTo>
                <a:lnTo>
                  <a:pt x="1828084" y="3819"/>
                </a:lnTo>
                <a:lnTo>
                  <a:pt x="1772371" y="14747"/>
                </a:lnTo>
                <a:lnTo>
                  <a:pt x="1720465" y="30539"/>
                </a:lnTo>
                <a:lnTo>
                  <a:pt x="1674524" y="43074"/>
                </a:lnTo>
                <a:lnTo>
                  <a:pt x="1619853" y="51980"/>
                </a:lnTo>
                <a:lnTo>
                  <a:pt x="1557407" y="61753"/>
                </a:lnTo>
                <a:lnTo>
                  <a:pt x="1495413" y="77318"/>
                </a:lnTo>
                <a:lnTo>
                  <a:pt x="1440797" y="94026"/>
                </a:lnTo>
                <a:lnTo>
                  <a:pt x="1382342" y="110960"/>
                </a:lnTo>
                <a:lnTo>
                  <a:pt x="1325017" y="127939"/>
                </a:lnTo>
                <a:lnTo>
                  <a:pt x="1264402" y="144927"/>
                </a:lnTo>
                <a:lnTo>
                  <a:pt x="1211107" y="161916"/>
                </a:lnTo>
                <a:lnTo>
                  <a:pt x="1149505" y="187664"/>
                </a:lnTo>
                <a:lnTo>
                  <a:pt x="1099636" y="203211"/>
                </a:lnTo>
                <a:lnTo>
                  <a:pt x="1048993" y="216784"/>
                </a:lnTo>
                <a:lnTo>
                  <a:pt x="996704" y="229773"/>
                </a:lnTo>
                <a:lnTo>
                  <a:pt x="937005" y="241172"/>
                </a:lnTo>
                <a:lnTo>
                  <a:pt x="877314" y="246595"/>
                </a:lnTo>
                <a:lnTo>
                  <a:pt x="813881" y="256619"/>
                </a:lnTo>
                <a:lnTo>
                  <a:pt x="754000" y="265783"/>
                </a:lnTo>
                <a:lnTo>
                  <a:pt x="700699" y="270405"/>
                </a:lnTo>
                <a:lnTo>
                  <a:pt x="653601" y="278539"/>
                </a:lnTo>
                <a:lnTo>
                  <a:pt x="599216" y="289916"/>
                </a:lnTo>
                <a:lnTo>
                  <a:pt x="545032" y="302254"/>
                </a:lnTo>
                <a:lnTo>
                  <a:pt x="493110" y="308112"/>
                </a:lnTo>
                <a:lnTo>
                  <a:pt x="435001" y="320264"/>
                </a:lnTo>
                <a:lnTo>
                  <a:pt x="382621" y="336299"/>
                </a:lnTo>
                <a:lnTo>
                  <a:pt x="331373" y="359864"/>
                </a:lnTo>
                <a:lnTo>
                  <a:pt x="271376" y="390028"/>
                </a:lnTo>
                <a:lnTo>
                  <a:pt x="261620" y="397525"/>
                </a:lnTo>
                <a:lnTo>
                  <a:pt x="235677" y="405855"/>
                </a:lnTo>
                <a:lnTo>
                  <a:pt x="172877" y="411202"/>
                </a:lnTo>
                <a:lnTo>
                  <a:pt x="114693" y="421016"/>
                </a:lnTo>
                <a:lnTo>
                  <a:pt x="53908" y="428198"/>
                </a:lnTo>
                <a:lnTo>
                  <a:pt x="21164" y="438873"/>
                </a:lnTo>
                <a:lnTo>
                  <a:pt x="0" y="4507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Serbest Form"/>
          <p:cNvSpPr/>
          <p:nvPr/>
        </p:nvSpPr>
        <p:spPr>
          <a:xfrm>
            <a:off x="3376984" y="3886455"/>
            <a:ext cx="168417" cy="423357"/>
          </a:xfrm>
          <a:custGeom>
            <a:avLst/>
            <a:gdLst/>
            <a:ahLst/>
            <a:cxnLst/>
            <a:rect l="0" t="0" r="0" b="0"/>
            <a:pathLst>
              <a:path w="168417" h="423357">
                <a:moveTo>
                  <a:pt x="50741" y="0"/>
                </a:moveTo>
                <a:lnTo>
                  <a:pt x="26795" y="51668"/>
                </a:lnTo>
                <a:lnTo>
                  <a:pt x="8570" y="102077"/>
                </a:lnTo>
                <a:lnTo>
                  <a:pt x="2378" y="153737"/>
                </a:lnTo>
                <a:lnTo>
                  <a:pt x="544" y="207113"/>
                </a:lnTo>
                <a:lnTo>
                  <a:pt x="0" y="258796"/>
                </a:lnTo>
                <a:lnTo>
                  <a:pt x="6604" y="309977"/>
                </a:lnTo>
                <a:lnTo>
                  <a:pt x="22935" y="367836"/>
                </a:lnTo>
                <a:lnTo>
                  <a:pt x="36495" y="394262"/>
                </a:lnTo>
                <a:lnTo>
                  <a:pt x="55736" y="412615"/>
                </a:lnTo>
                <a:lnTo>
                  <a:pt x="66814" y="419491"/>
                </a:lnTo>
                <a:lnTo>
                  <a:pt x="90449" y="423356"/>
                </a:lnTo>
                <a:lnTo>
                  <a:pt x="115111" y="418938"/>
                </a:lnTo>
                <a:lnTo>
                  <a:pt x="140231" y="407536"/>
                </a:lnTo>
                <a:lnTo>
                  <a:pt x="158002" y="389254"/>
                </a:lnTo>
                <a:lnTo>
                  <a:pt x="164724" y="378432"/>
                </a:lnTo>
                <a:lnTo>
                  <a:pt x="168416" y="351306"/>
                </a:lnTo>
                <a:lnTo>
                  <a:pt x="163922" y="323204"/>
                </a:lnTo>
                <a:lnTo>
                  <a:pt x="152485" y="301275"/>
                </a:lnTo>
                <a:lnTo>
                  <a:pt x="144056" y="295711"/>
                </a:lnTo>
                <a:lnTo>
                  <a:pt x="123363" y="293303"/>
                </a:lnTo>
                <a:lnTo>
                  <a:pt x="100008" y="304503"/>
                </a:lnTo>
                <a:lnTo>
                  <a:pt x="50741" y="3440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7" name="26 Grup"/>
          <p:cNvGrpSpPr/>
          <p:nvPr/>
        </p:nvGrpSpPr>
        <p:grpSpPr>
          <a:xfrm>
            <a:off x="3848227" y="4714715"/>
            <a:ext cx="395018" cy="140169"/>
            <a:chOff x="3848227" y="4714715"/>
            <a:chExt cx="395018" cy="140169"/>
          </a:xfrm>
        </p:grpSpPr>
        <p:sp>
          <p:nvSpPr>
            <p:cNvPr id="25" name="24 Serbest Form"/>
            <p:cNvSpPr/>
            <p:nvPr/>
          </p:nvSpPr>
          <p:spPr>
            <a:xfrm>
              <a:off x="3848227" y="4714715"/>
              <a:ext cx="267593" cy="38229"/>
            </a:xfrm>
            <a:custGeom>
              <a:avLst/>
              <a:gdLst/>
              <a:ahLst/>
              <a:cxnLst/>
              <a:rect l="0" t="0" r="0" b="0"/>
              <a:pathLst>
                <a:path w="267593" h="38229">
                  <a:moveTo>
                    <a:pt x="0" y="38228"/>
                  </a:moveTo>
                  <a:lnTo>
                    <a:pt x="49082" y="26901"/>
                  </a:lnTo>
                  <a:lnTo>
                    <a:pt x="87938" y="17934"/>
                  </a:lnTo>
                  <a:lnTo>
                    <a:pt x="122338" y="11956"/>
                  </a:lnTo>
                  <a:lnTo>
                    <a:pt x="183213" y="5314"/>
                  </a:lnTo>
                  <a:lnTo>
                    <a:pt x="223483" y="2362"/>
                  </a:lnTo>
                  <a:lnTo>
                    <a:pt x="2675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3848227" y="4810052"/>
              <a:ext cx="395018" cy="44832"/>
            </a:xfrm>
            <a:custGeom>
              <a:avLst/>
              <a:gdLst/>
              <a:ahLst/>
              <a:cxnLst/>
              <a:rect l="0" t="0" r="0" b="0"/>
              <a:pathLst>
                <a:path w="395018" h="44832">
                  <a:moveTo>
                    <a:pt x="0" y="44831"/>
                  </a:moveTo>
                  <a:lnTo>
                    <a:pt x="24069" y="39167"/>
                  </a:lnTo>
                  <a:lnTo>
                    <a:pt x="64184" y="29728"/>
                  </a:lnTo>
                  <a:lnTo>
                    <a:pt x="114997" y="17772"/>
                  </a:lnTo>
                  <a:lnTo>
                    <a:pt x="155951" y="9802"/>
                  </a:lnTo>
                  <a:lnTo>
                    <a:pt x="190333" y="4488"/>
                  </a:lnTo>
                  <a:lnTo>
                    <a:pt x="245997" y="0"/>
                  </a:lnTo>
                  <a:lnTo>
                    <a:pt x="309174" y="4017"/>
                  </a:lnTo>
                  <a:lnTo>
                    <a:pt x="369932" y="6092"/>
                  </a:lnTo>
                  <a:lnTo>
                    <a:pt x="395017" y="6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6" name="35 Grup"/>
          <p:cNvGrpSpPr/>
          <p:nvPr/>
        </p:nvGrpSpPr>
        <p:grpSpPr>
          <a:xfrm>
            <a:off x="4613762" y="3997188"/>
            <a:ext cx="1808446" cy="844953"/>
            <a:chOff x="4613762" y="3997188"/>
            <a:chExt cx="1808446" cy="844953"/>
          </a:xfrm>
        </p:grpSpPr>
        <p:sp>
          <p:nvSpPr>
            <p:cNvPr id="28" name="27 Serbest Form"/>
            <p:cNvSpPr/>
            <p:nvPr/>
          </p:nvSpPr>
          <p:spPr>
            <a:xfrm>
              <a:off x="4613762" y="4255986"/>
              <a:ext cx="206878" cy="551872"/>
            </a:xfrm>
            <a:custGeom>
              <a:avLst/>
              <a:gdLst/>
              <a:ahLst/>
              <a:cxnLst/>
              <a:rect l="0" t="0" r="0" b="0"/>
              <a:pathLst>
                <a:path w="206878" h="551872">
                  <a:moveTo>
                    <a:pt x="75468" y="0"/>
                  </a:moveTo>
                  <a:lnTo>
                    <a:pt x="55175" y="47352"/>
                  </a:lnTo>
                  <a:lnTo>
                    <a:pt x="37661" y="97028"/>
                  </a:lnTo>
                  <a:lnTo>
                    <a:pt x="23269" y="149311"/>
                  </a:lnTo>
                  <a:lnTo>
                    <a:pt x="16873" y="196145"/>
                  </a:lnTo>
                  <a:lnTo>
                    <a:pt x="10254" y="240557"/>
                  </a:lnTo>
                  <a:lnTo>
                    <a:pt x="2344" y="301585"/>
                  </a:lnTo>
                  <a:lnTo>
                    <a:pt x="0" y="355535"/>
                  </a:lnTo>
                  <a:lnTo>
                    <a:pt x="3081" y="407388"/>
                  </a:lnTo>
                  <a:lnTo>
                    <a:pt x="16807" y="468881"/>
                  </a:lnTo>
                  <a:lnTo>
                    <a:pt x="35748" y="502167"/>
                  </a:lnTo>
                  <a:lnTo>
                    <a:pt x="59295" y="529963"/>
                  </a:lnTo>
                  <a:lnTo>
                    <a:pt x="90970" y="549369"/>
                  </a:lnTo>
                  <a:lnTo>
                    <a:pt x="114922" y="551871"/>
                  </a:lnTo>
                  <a:lnTo>
                    <a:pt x="127255" y="550556"/>
                  </a:lnTo>
                  <a:lnTo>
                    <a:pt x="148511" y="537769"/>
                  </a:lnTo>
                  <a:lnTo>
                    <a:pt x="185229" y="501715"/>
                  </a:lnTo>
                  <a:lnTo>
                    <a:pt x="204424" y="462341"/>
                  </a:lnTo>
                  <a:lnTo>
                    <a:pt x="206877" y="434850"/>
                  </a:lnTo>
                  <a:lnTo>
                    <a:pt x="196915" y="382592"/>
                  </a:lnTo>
                  <a:lnTo>
                    <a:pt x="178626" y="350906"/>
                  </a:lnTo>
                  <a:lnTo>
                    <a:pt x="169725" y="345788"/>
                  </a:lnTo>
                  <a:lnTo>
                    <a:pt x="148508" y="343877"/>
                  </a:lnTo>
                  <a:lnTo>
                    <a:pt x="128696" y="351523"/>
                  </a:lnTo>
                  <a:lnTo>
                    <a:pt x="119449" y="357526"/>
                  </a:lnTo>
                  <a:lnTo>
                    <a:pt x="105398" y="375522"/>
                  </a:lnTo>
                  <a:lnTo>
                    <a:pt x="75468" y="433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4931441" y="4217759"/>
              <a:ext cx="178292" cy="624382"/>
            </a:xfrm>
            <a:custGeom>
              <a:avLst/>
              <a:gdLst/>
              <a:ahLst/>
              <a:cxnLst/>
              <a:rect l="0" t="0" r="0" b="0"/>
              <a:pathLst>
                <a:path w="178292" h="624382">
                  <a:moveTo>
                    <a:pt x="12639" y="0"/>
                  </a:moveTo>
                  <a:lnTo>
                    <a:pt x="8863" y="37755"/>
                  </a:lnTo>
                  <a:lnTo>
                    <a:pt x="3882" y="97482"/>
                  </a:lnTo>
                  <a:lnTo>
                    <a:pt x="1668" y="157063"/>
                  </a:lnTo>
                  <a:lnTo>
                    <a:pt x="684" y="209029"/>
                  </a:lnTo>
                  <a:lnTo>
                    <a:pt x="246" y="254306"/>
                  </a:lnTo>
                  <a:lnTo>
                    <a:pt x="0" y="313052"/>
                  </a:lnTo>
                  <a:lnTo>
                    <a:pt x="1343" y="373247"/>
                  </a:lnTo>
                  <a:lnTo>
                    <a:pt x="10079" y="426165"/>
                  </a:lnTo>
                  <a:lnTo>
                    <a:pt x="25715" y="482815"/>
                  </a:lnTo>
                  <a:lnTo>
                    <a:pt x="35440" y="507661"/>
                  </a:lnTo>
                  <a:lnTo>
                    <a:pt x="49202" y="528143"/>
                  </a:lnTo>
                  <a:lnTo>
                    <a:pt x="58252" y="531906"/>
                  </a:lnTo>
                  <a:lnTo>
                    <a:pt x="68532" y="531582"/>
                  </a:lnTo>
                  <a:lnTo>
                    <a:pt x="79634" y="528535"/>
                  </a:lnTo>
                  <a:lnTo>
                    <a:pt x="99519" y="513823"/>
                  </a:lnTo>
                  <a:lnTo>
                    <a:pt x="116381" y="491710"/>
                  </a:lnTo>
                  <a:lnTo>
                    <a:pt x="138741" y="435144"/>
                  </a:lnTo>
                  <a:lnTo>
                    <a:pt x="145139" y="408603"/>
                  </a:lnTo>
                  <a:lnTo>
                    <a:pt x="141486" y="353180"/>
                  </a:lnTo>
                  <a:lnTo>
                    <a:pt x="140696" y="332532"/>
                  </a:lnTo>
                  <a:lnTo>
                    <a:pt x="141535" y="396022"/>
                  </a:lnTo>
                  <a:lnTo>
                    <a:pt x="148837" y="453048"/>
                  </a:lnTo>
                  <a:lnTo>
                    <a:pt x="153046" y="511949"/>
                  </a:lnTo>
                  <a:lnTo>
                    <a:pt x="166435" y="571338"/>
                  </a:lnTo>
                  <a:lnTo>
                    <a:pt x="178291" y="624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5275384" y="4689230"/>
              <a:ext cx="38229" cy="16397"/>
            </a:xfrm>
            <a:custGeom>
              <a:avLst/>
              <a:gdLst/>
              <a:ahLst/>
              <a:cxnLst/>
              <a:rect l="0" t="0" r="0" b="0"/>
              <a:pathLst>
                <a:path w="38229" h="16397">
                  <a:moveTo>
                    <a:pt x="0" y="0"/>
                  </a:moveTo>
                  <a:lnTo>
                    <a:pt x="26272" y="16099"/>
                  </a:lnTo>
                  <a:lnTo>
                    <a:pt x="30257" y="16396"/>
                  </a:lnTo>
                  <a:lnTo>
                    <a:pt x="38228" y="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5568461" y="4253522"/>
              <a:ext cx="38228" cy="512164"/>
            </a:xfrm>
            <a:custGeom>
              <a:avLst/>
              <a:gdLst/>
              <a:ahLst/>
              <a:cxnLst/>
              <a:rect l="0" t="0" r="0" b="0"/>
              <a:pathLst>
                <a:path w="38228" h="512164">
                  <a:moveTo>
                    <a:pt x="0" y="27949"/>
                  </a:moveTo>
                  <a:lnTo>
                    <a:pt x="0" y="891"/>
                  </a:lnTo>
                  <a:lnTo>
                    <a:pt x="1416" y="0"/>
                  </a:lnTo>
                  <a:lnTo>
                    <a:pt x="8757" y="31152"/>
                  </a:lnTo>
                  <a:lnTo>
                    <a:pt x="11561" y="78294"/>
                  </a:lnTo>
                  <a:lnTo>
                    <a:pt x="13808" y="136468"/>
                  </a:lnTo>
                  <a:lnTo>
                    <a:pt x="21396" y="198540"/>
                  </a:lnTo>
                  <a:lnTo>
                    <a:pt x="24273" y="261766"/>
                  </a:lnTo>
                  <a:lnTo>
                    <a:pt x="25126" y="323918"/>
                  </a:lnTo>
                  <a:lnTo>
                    <a:pt x="25379" y="378831"/>
                  </a:lnTo>
                  <a:lnTo>
                    <a:pt x="26869" y="429553"/>
                  </a:lnTo>
                  <a:lnTo>
                    <a:pt x="35564" y="481687"/>
                  </a:lnTo>
                  <a:lnTo>
                    <a:pt x="38227" y="512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5644916" y="4304896"/>
              <a:ext cx="216369" cy="486405"/>
            </a:xfrm>
            <a:custGeom>
              <a:avLst/>
              <a:gdLst/>
              <a:ahLst/>
              <a:cxnLst/>
              <a:rect l="0" t="0" r="0" b="0"/>
              <a:pathLst>
                <a:path w="216369" h="486405">
                  <a:moveTo>
                    <a:pt x="38227" y="14803"/>
                  </a:moveTo>
                  <a:lnTo>
                    <a:pt x="30886" y="62574"/>
                  </a:lnTo>
                  <a:lnTo>
                    <a:pt x="34021" y="119568"/>
                  </a:lnTo>
                  <a:lnTo>
                    <a:pt x="40133" y="172272"/>
                  </a:lnTo>
                  <a:lnTo>
                    <a:pt x="47569" y="217877"/>
                  </a:lnTo>
                  <a:lnTo>
                    <a:pt x="59716" y="275391"/>
                  </a:lnTo>
                  <a:lnTo>
                    <a:pt x="72282" y="328301"/>
                  </a:lnTo>
                  <a:lnTo>
                    <a:pt x="84971" y="378429"/>
                  </a:lnTo>
                  <a:lnTo>
                    <a:pt x="105720" y="434137"/>
                  </a:lnTo>
                  <a:lnTo>
                    <a:pt x="136666" y="479279"/>
                  </a:lnTo>
                  <a:lnTo>
                    <a:pt x="146328" y="484442"/>
                  </a:lnTo>
                  <a:lnTo>
                    <a:pt x="168390" y="486404"/>
                  </a:lnTo>
                  <a:lnTo>
                    <a:pt x="177389" y="482113"/>
                  </a:lnTo>
                  <a:lnTo>
                    <a:pt x="191162" y="466019"/>
                  </a:lnTo>
                  <a:lnTo>
                    <a:pt x="206876" y="433078"/>
                  </a:lnTo>
                  <a:lnTo>
                    <a:pt x="213734" y="382888"/>
                  </a:lnTo>
                  <a:lnTo>
                    <a:pt x="215766" y="329947"/>
                  </a:lnTo>
                  <a:lnTo>
                    <a:pt x="216368" y="278393"/>
                  </a:lnTo>
                  <a:lnTo>
                    <a:pt x="209782" y="227250"/>
                  </a:lnTo>
                  <a:lnTo>
                    <a:pt x="205628" y="176229"/>
                  </a:lnTo>
                  <a:lnTo>
                    <a:pt x="185295" y="118425"/>
                  </a:lnTo>
                  <a:lnTo>
                    <a:pt x="162400" y="66105"/>
                  </a:lnTo>
                  <a:lnTo>
                    <a:pt x="131030" y="21633"/>
                  </a:lnTo>
                  <a:lnTo>
                    <a:pt x="99232" y="1095"/>
                  </a:lnTo>
                  <a:lnTo>
                    <a:pt x="87393" y="0"/>
                  </a:lnTo>
                  <a:lnTo>
                    <a:pt x="62910" y="6336"/>
                  </a:lnTo>
                  <a:lnTo>
                    <a:pt x="32012" y="25823"/>
                  </a:lnTo>
                  <a:lnTo>
                    <a:pt x="17531" y="45185"/>
                  </a:lnTo>
                  <a:lnTo>
                    <a:pt x="0" y="91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5912508" y="4217759"/>
              <a:ext cx="165653" cy="12743"/>
            </a:xfrm>
            <a:custGeom>
              <a:avLst/>
              <a:gdLst/>
              <a:ahLst/>
              <a:cxnLst/>
              <a:rect l="0" t="0" r="0" b="0"/>
              <a:pathLst>
                <a:path w="165653" h="12743">
                  <a:moveTo>
                    <a:pt x="0" y="12742"/>
                  </a:moveTo>
                  <a:lnTo>
                    <a:pt x="45307" y="8967"/>
                  </a:lnTo>
                  <a:lnTo>
                    <a:pt x="106502" y="3985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6129130" y="3997188"/>
              <a:ext cx="113230" cy="309769"/>
            </a:xfrm>
            <a:custGeom>
              <a:avLst/>
              <a:gdLst/>
              <a:ahLst/>
              <a:cxnLst/>
              <a:rect l="0" t="0" r="0" b="0"/>
              <a:pathLst>
                <a:path w="113230" h="309769">
                  <a:moveTo>
                    <a:pt x="0" y="42176"/>
                  </a:moveTo>
                  <a:lnTo>
                    <a:pt x="30519" y="14489"/>
                  </a:lnTo>
                  <a:lnTo>
                    <a:pt x="53207" y="2498"/>
                  </a:lnTo>
                  <a:lnTo>
                    <a:pt x="77449" y="0"/>
                  </a:lnTo>
                  <a:lnTo>
                    <a:pt x="89860" y="1317"/>
                  </a:lnTo>
                  <a:lnTo>
                    <a:pt x="98134" y="7857"/>
                  </a:lnTo>
                  <a:lnTo>
                    <a:pt x="107328" y="30227"/>
                  </a:lnTo>
                  <a:lnTo>
                    <a:pt x="113229" y="90733"/>
                  </a:lnTo>
                  <a:lnTo>
                    <a:pt x="110620" y="153445"/>
                  </a:lnTo>
                  <a:lnTo>
                    <a:pt x="96889" y="207154"/>
                  </a:lnTo>
                  <a:lnTo>
                    <a:pt x="90210" y="265142"/>
                  </a:lnTo>
                  <a:lnTo>
                    <a:pt x="89197" y="309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6269297" y="4036899"/>
              <a:ext cx="152911" cy="221019"/>
            </a:xfrm>
            <a:custGeom>
              <a:avLst/>
              <a:gdLst/>
              <a:ahLst/>
              <a:cxnLst/>
              <a:rect l="0" t="0" r="0" b="0"/>
              <a:pathLst>
                <a:path w="152911" h="221019">
                  <a:moveTo>
                    <a:pt x="0" y="27950"/>
                  </a:moveTo>
                  <a:lnTo>
                    <a:pt x="47351" y="892"/>
                  </a:lnTo>
                  <a:lnTo>
                    <a:pt x="61300" y="0"/>
                  </a:lnTo>
                  <a:lnTo>
                    <a:pt x="70599" y="6485"/>
                  </a:lnTo>
                  <a:lnTo>
                    <a:pt x="80932" y="31153"/>
                  </a:lnTo>
                  <a:lnTo>
                    <a:pt x="85332" y="75464"/>
                  </a:lnTo>
                  <a:lnTo>
                    <a:pt x="78629" y="132983"/>
                  </a:lnTo>
                  <a:lnTo>
                    <a:pt x="80875" y="178001"/>
                  </a:lnTo>
                  <a:lnTo>
                    <a:pt x="83649" y="191696"/>
                  </a:lnTo>
                  <a:lnTo>
                    <a:pt x="89746" y="202243"/>
                  </a:lnTo>
                  <a:lnTo>
                    <a:pt x="107847" y="217736"/>
                  </a:lnTo>
                  <a:lnTo>
                    <a:pt x="117205" y="221018"/>
                  </a:lnTo>
                  <a:lnTo>
                    <a:pt x="152910" y="219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9" name="38 Grup"/>
          <p:cNvGrpSpPr/>
          <p:nvPr/>
        </p:nvGrpSpPr>
        <p:grpSpPr>
          <a:xfrm>
            <a:off x="4854883" y="4701973"/>
            <a:ext cx="369532" cy="293078"/>
            <a:chOff x="4854883" y="4701973"/>
            <a:chExt cx="369532" cy="293078"/>
          </a:xfrm>
        </p:grpSpPr>
        <p:sp>
          <p:nvSpPr>
            <p:cNvPr id="37" name="36 Serbest Form"/>
            <p:cNvSpPr/>
            <p:nvPr/>
          </p:nvSpPr>
          <p:spPr>
            <a:xfrm>
              <a:off x="5211672" y="4701973"/>
              <a:ext cx="12743" cy="178395"/>
            </a:xfrm>
            <a:custGeom>
              <a:avLst/>
              <a:gdLst/>
              <a:ahLst/>
              <a:cxnLst/>
              <a:rect l="0" t="0" r="0" b="0"/>
              <a:pathLst>
                <a:path w="12743" h="178395">
                  <a:moveTo>
                    <a:pt x="12742" y="0"/>
                  </a:moveTo>
                  <a:lnTo>
                    <a:pt x="12742" y="55444"/>
                  </a:lnTo>
                  <a:lnTo>
                    <a:pt x="12742" y="103265"/>
                  </a:lnTo>
                  <a:lnTo>
                    <a:pt x="8967" y="145751"/>
                  </a:lnTo>
                  <a:lnTo>
                    <a:pt x="0" y="178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4854883" y="4803912"/>
              <a:ext cx="63713" cy="191139"/>
            </a:xfrm>
            <a:custGeom>
              <a:avLst/>
              <a:gdLst/>
              <a:ahLst/>
              <a:cxnLst/>
              <a:rect l="0" t="0" r="0" b="0"/>
              <a:pathLst>
                <a:path w="63713" h="191139">
                  <a:moveTo>
                    <a:pt x="63712" y="0"/>
                  </a:moveTo>
                  <a:lnTo>
                    <a:pt x="56161" y="37756"/>
                  </a:lnTo>
                  <a:lnTo>
                    <a:pt x="43366" y="93235"/>
                  </a:lnTo>
                  <a:lnTo>
                    <a:pt x="21658" y="152061"/>
                  </a:lnTo>
                  <a:lnTo>
                    <a:pt x="0" y="191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7" name="46 Grup"/>
          <p:cNvGrpSpPr/>
          <p:nvPr/>
        </p:nvGrpSpPr>
        <p:grpSpPr>
          <a:xfrm>
            <a:off x="4523578" y="5441036"/>
            <a:ext cx="1197929" cy="586155"/>
            <a:chOff x="4523578" y="5441036"/>
            <a:chExt cx="1197929" cy="586155"/>
          </a:xfrm>
        </p:grpSpPr>
        <p:sp>
          <p:nvSpPr>
            <p:cNvPr id="40" name="39 Serbest Form"/>
            <p:cNvSpPr/>
            <p:nvPr/>
          </p:nvSpPr>
          <p:spPr>
            <a:xfrm>
              <a:off x="4523578" y="5689122"/>
              <a:ext cx="242108" cy="19507"/>
            </a:xfrm>
            <a:custGeom>
              <a:avLst/>
              <a:gdLst/>
              <a:ahLst/>
              <a:cxnLst/>
              <a:rect l="0" t="0" r="0" b="0"/>
              <a:pathLst>
                <a:path w="242108" h="19507">
                  <a:moveTo>
                    <a:pt x="0" y="6764"/>
                  </a:moveTo>
                  <a:lnTo>
                    <a:pt x="47351" y="0"/>
                  </a:lnTo>
                  <a:lnTo>
                    <a:pt x="110621" y="2558"/>
                  </a:lnTo>
                  <a:lnTo>
                    <a:pt x="167438" y="5518"/>
                  </a:lnTo>
                  <a:lnTo>
                    <a:pt x="229338" y="16685"/>
                  </a:lnTo>
                  <a:lnTo>
                    <a:pt x="242107" y="19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4523578" y="5854196"/>
              <a:ext cx="293078" cy="20085"/>
            </a:xfrm>
            <a:custGeom>
              <a:avLst/>
              <a:gdLst/>
              <a:ahLst/>
              <a:cxnLst/>
              <a:rect l="0" t="0" r="0" b="0"/>
              <a:pathLst>
                <a:path w="293078" h="20085">
                  <a:moveTo>
                    <a:pt x="0" y="7342"/>
                  </a:moveTo>
                  <a:lnTo>
                    <a:pt x="27058" y="577"/>
                  </a:lnTo>
                  <a:lnTo>
                    <a:pt x="54850" y="0"/>
                  </a:lnTo>
                  <a:lnTo>
                    <a:pt x="93200" y="1032"/>
                  </a:lnTo>
                  <a:lnTo>
                    <a:pt x="138588" y="3136"/>
                  </a:lnTo>
                  <a:lnTo>
                    <a:pt x="174510" y="5954"/>
                  </a:lnTo>
                  <a:lnTo>
                    <a:pt x="229526" y="12860"/>
                  </a:lnTo>
                  <a:lnTo>
                    <a:pt x="261529" y="16874"/>
                  </a:lnTo>
                  <a:lnTo>
                    <a:pt x="293077" y="20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5003203" y="5441036"/>
              <a:ext cx="154052" cy="484300"/>
            </a:xfrm>
            <a:custGeom>
              <a:avLst/>
              <a:gdLst/>
              <a:ahLst/>
              <a:cxnLst/>
              <a:rect l="0" t="0" r="0" b="0"/>
              <a:pathLst>
                <a:path w="154052" h="484300">
                  <a:moveTo>
                    <a:pt x="68302" y="0"/>
                  </a:moveTo>
                  <a:lnTo>
                    <a:pt x="31857" y="62454"/>
                  </a:lnTo>
                  <a:lnTo>
                    <a:pt x="17652" y="113179"/>
                  </a:lnTo>
                  <a:lnTo>
                    <a:pt x="6619" y="161209"/>
                  </a:lnTo>
                  <a:lnTo>
                    <a:pt x="0" y="224272"/>
                  </a:lnTo>
                  <a:lnTo>
                    <a:pt x="3229" y="278826"/>
                  </a:lnTo>
                  <a:lnTo>
                    <a:pt x="4186" y="334633"/>
                  </a:lnTo>
                  <a:lnTo>
                    <a:pt x="7242" y="372428"/>
                  </a:lnTo>
                  <a:lnTo>
                    <a:pt x="28501" y="431300"/>
                  </a:lnTo>
                  <a:lnTo>
                    <a:pt x="40701" y="456449"/>
                  </a:lnTo>
                  <a:lnTo>
                    <a:pt x="60282" y="477066"/>
                  </a:lnTo>
                  <a:lnTo>
                    <a:pt x="71450" y="482280"/>
                  </a:lnTo>
                  <a:lnTo>
                    <a:pt x="95186" y="484299"/>
                  </a:lnTo>
                  <a:lnTo>
                    <a:pt x="116118" y="476700"/>
                  </a:lnTo>
                  <a:lnTo>
                    <a:pt x="125664" y="470710"/>
                  </a:lnTo>
                  <a:lnTo>
                    <a:pt x="140047" y="452727"/>
                  </a:lnTo>
                  <a:lnTo>
                    <a:pt x="149742" y="429161"/>
                  </a:lnTo>
                  <a:lnTo>
                    <a:pt x="154051" y="399809"/>
                  </a:lnTo>
                  <a:lnTo>
                    <a:pt x="148415" y="375438"/>
                  </a:lnTo>
                  <a:lnTo>
                    <a:pt x="142948" y="364974"/>
                  </a:lnTo>
                  <a:lnTo>
                    <a:pt x="135056" y="359414"/>
                  </a:lnTo>
                  <a:lnTo>
                    <a:pt x="125547" y="357123"/>
                  </a:lnTo>
                  <a:lnTo>
                    <a:pt x="114960" y="357012"/>
                  </a:lnTo>
                  <a:lnTo>
                    <a:pt x="95646" y="364439"/>
                  </a:lnTo>
                  <a:lnTo>
                    <a:pt x="86531" y="370384"/>
                  </a:lnTo>
                  <a:lnTo>
                    <a:pt x="72628" y="388317"/>
                  </a:lnTo>
                  <a:lnTo>
                    <a:pt x="63145" y="409029"/>
                  </a:lnTo>
                  <a:lnTo>
                    <a:pt x="55559" y="445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5237157" y="5810568"/>
              <a:ext cx="25485" cy="216623"/>
            </a:xfrm>
            <a:custGeom>
              <a:avLst/>
              <a:gdLst/>
              <a:ahLst/>
              <a:cxnLst/>
              <a:rect l="0" t="0" r="0" b="0"/>
              <a:pathLst>
                <a:path w="25485" h="216623">
                  <a:moveTo>
                    <a:pt x="25484" y="0"/>
                  </a:moveTo>
                  <a:lnTo>
                    <a:pt x="25484" y="49082"/>
                  </a:lnTo>
                  <a:lnTo>
                    <a:pt x="25484" y="87939"/>
                  </a:lnTo>
                  <a:lnTo>
                    <a:pt x="21709" y="142439"/>
                  </a:lnTo>
                  <a:lnTo>
                    <a:pt x="11624" y="189451"/>
                  </a:lnTo>
                  <a:lnTo>
                    <a:pt x="0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5352696" y="5517491"/>
              <a:ext cx="190281" cy="381522"/>
            </a:xfrm>
            <a:custGeom>
              <a:avLst/>
              <a:gdLst/>
              <a:ahLst/>
              <a:cxnLst/>
              <a:rect l="0" t="0" r="0" b="0"/>
              <a:pathLst>
                <a:path w="190281" h="381522">
                  <a:moveTo>
                    <a:pt x="24628" y="0"/>
                  </a:moveTo>
                  <a:lnTo>
                    <a:pt x="24628" y="50865"/>
                  </a:lnTo>
                  <a:lnTo>
                    <a:pt x="23212" y="107257"/>
                  </a:lnTo>
                  <a:lnTo>
                    <a:pt x="15871" y="160463"/>
                  </a:lnTo>
                  <a:lnTo>
                    <a:pt x="11650" y="210680"/>
                  </a:lnTo>
                  <a:lnTo>
                    <a:pt x="2033" y="270194"/>
                  </a:lnTo>
                  <a:lnTo>
                    <a:pt x="0" y="319333"/>
                  </a:lnTo>
                  <a:lnTo>
                    <a:pt x="2356" y="350053"/>
                  </a:lnTo>
                  <a:lnTo>
                    <a:pt x="12841" y="373145"/>
                  </a:lnTo>
                  <a:lnTo>
                    <a:pt x="21018" y="379020"/>
                  </a:lnTo>
                  <a:lnTo>
                    <a:pt x="30716" y="381521"/>
                  </a:lnTo>
                  <a:lnTo>
                    <a:pt x="83565" y="375361"/>
                  </a:lnTo>
                  <a:lnTo>
                    <a:pt x="145708" y="360511"/>
                  </a:lnTo>
                  <a:lnTo>
                    <a:pt x="190280" y="34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5479264" y="5708628"/>
              <a:ext cx="25486" cy="293078"/>
            </a:xfrm>
            <a:custGeom>
              <a:avLst/>
              <a:gdLst/>
              <a:ahLst/>
              <a:cxnLst/>
              <a:rect l="0" t="0" r="0" b="0"/>
              <a:pathLst>
                <a:path w="25486" h="293078">
                  <a:moveTo>
                    <a:pt x="0" y="0"/>
                  </a:moveTo>
                  <a:lnTo>
                    <a:pt x="7551" y="49082"/>
                  </a:lnTo>
                  <a:lnTo>
                    <a:pt x="13529" y="87939"/>
                  </a:lnTo>
                  <a:lnTo>
                    <a:pt x="20171" y="146216"/>
                  </a:lnTo>
                  <a:lnTo>
                    <a:pt x="23123" y="190994"/>
                  </a:lnTo>
                  <a:lnTo>
                    <a:pt x="24785" y="245211"/>
                  </a:lnTo>
                  <a:lnTo>
                    <a:pt x="25485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5685423" y="5848796"/>
              <a:ext cx="36084" cy="59064"/>
            </a:xfrm>
            <a:custGeom>
              <a:avLst/>
              <a:gdLst/>
              <a:ahLst/>
              <a:cxnLst/>
              <a:rect l="0" t="0" r="0" b="0"/>
              <a:pathLst>
                <a:path w="36084" h="59064">
                  <a:moveTo>
                    <a:pt x="10463" y="0"/>
                  </a:moveTo>
                  <a:lnTo>
                    <a:pt x="3699" y="40587"/>
                  </a:lnTo>
                  <a:lnTo>
                    <a:pt x="5953" y="51127"/>
                  </a:lnTo>
                  <a:lnTo>
                    <a:pt x="11704" y="56738"/>
                  </a:lnTo>
                  <a:lnTo>
                    <a:pt x="19785" y="59063"/>
                  </a:lnTo>
                  <a:lnTo>
                    <a:pt x="23757" y="56365"/>
                  </a:lnTo>
                  <a:lnTo>
                    <a:pt x="24989" y="50319"/>
                  </a:lnTo>
                  <a:lnTo>
                    <a:pt x="24394" y="42041"/>
                  </a:lnTo>
                  <a:lnTo>
                    <a:pt x="19750" y="37938"/>
                  </a:lnTo>
                  <a:lnTo>
                    <a:pt x="12407" y="36619"/>
                  </a:lnTo>
                  <a:lnTo>
                    <a:pt x="3264" y="37155"/>
                  </a:lnTo>
                  <a:lnTo>
                    <a:pt x="0" y="40344"/>
                  </a:lnTo>
                  <a:lnTo>
                    <a:pt x="656" y="45301"/>
                  </a:lnTo>
                  <a:lnTo>
                    <a:pt x="3925" y="51438"/>
                  </a:lnTo>
                  <a:lnTo>
                    <a:pt x="10352" y="54114"/>
                  </a:lnTo>
                  <a:lnTo>
                    <a:pt x="28819" y="53311"/>
                  </a:lnTo>
                  <a:lnTo>
                    <a:pt x="34027" y="48283"/>
                  </a:lnTo>
                  <a:lnTo>
                    <a:pt x="36083" y="40683"/>
                  </a:lnTo>
                  <a:lnTo>
                    <a:pt x="36038" y="31369"/>
                  </a:lnTo>
                  <a:lnTo>
                    <a:pt x="33176" y="27992"/>
                  </a:lnTo>
                  <a:lnTo>
                    <a:pt x="28437" y="28572"/>
                  </a:lnTo>
                  <a:lnTo>
                    <a:pt x="10463" y="38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3" name="52 Grup"/>
          <p:cNvGrpSpPr/>
          <p:nvPr/>
        </p:nvGrpSpPr>
        <p:grpSpPr>
          <a:xfrm>
            <a:off x="5937993" y="5130402"/>
            <a:ext cx="815519" cy="743879"/>
            <a:chOff x="5937993" y="5130402"/>
            <a:chExt cx="815519" cy="743879"/>
          </a:xfrm>
        </p:grpSpPr>
        <p:sp>
          <p:nvSpPr>
            <p:cNvPr id="48" name="47 Serbest Form"/>
            <p:cNvSpPr/>
            <p:nvPr/>
          </p:nvSpPr>
          <p:spPr>
            <a:xfrm>
              <a:off x="5937993" y="5454242"/>
              <a:ext cx="76456" cy="420039"/>
            </a:xfrm>
            <a:custGeom>
              <a:avLst/>
              <a:gdLst/>
              <a:ahLst/>
              <a:cxnLst/>
              <a:rect l="0" t="0" r="0" b="0"/>
              <a:pathLst>
                <a:path w="76456" h="420039">
                  <a:moveTo>
                    <a:pt x="0" y="152446"/>
                  </a:moveTo>
                  <a:lnTo>
                    <a:pt x="13529" y="105095"/>
                  </a:lnTo>
                  <a:lnTo>
                    <a:pt x="28707" y="55355"/>
                  </a:lnTo>
                  <a:lnTo>
                    <a:pt x="37763" y="232"/>
                  </a:lnTo>
                  <a:lnTo>
                    <a:pt x="40749" y="0"/>
                  </a:lnTo>
                  <a:lnTo>
                    <a:pt x="44156" y="4093"/>
                  </a:lnTo>
                  <a:lnTo>
                    <a:pt x="51039" y="52770"/>
                  </a:lnTo>
                  <a:lnTo>
                    <a:pt x="59328" y="108912"/>
                  </a:lnTo>
                  <a:lnTo>
                    <a:pt x="62413" y="168965"/>
                  </a:lnTo>
                  <a:lnTo>
                    <a:pt x="63327" y="223256"/>
                  </a:lnTo>
                  <a:lnTo>
                    <a:pt x="63598" y="275209"/>
                  </a:lnTo>
                  <a:lnTo>
                    <a:pt x="65094" y="325055"/>
                  </a:lnTo>
                  <a:lnTo>
                    <a:pt x="73791" y="380668"/>
                  </a:lnTo>
                  <a:lnTo>
                    <a:pt x="76455" y="420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6126695" y="5439007"/>
              <a:ext cx="191529" cy="409949"/>
            </a:xfrm>
            <a:custGeom>
              <a:avLst/>
              <a:gdLst/>
              <a:ahLst/>
              <a:cxnLst/>
              <a:rect l="0" t="0" r="0" b="0"/>
              <a:pathLst>
                <a:path w="191529" h="409949">
                  <a:moveTo>
                    <a:pt x="15177" y="65742"/>
                  </a:moveTo>
                  <a:lnTo>
                    <a:pt x="1648" y="113094"/>
                  </a:lnTo>
                  <a:lnTo>
                    <a:pt x="0" y="176363"/>
                  </a:lnTo>
                  <a:lnTo>
                    <a:pt x="1353" y="218734"/>
                  </a:lnTo>
                  <a:lnTo>
                    <a:pt x="5890" y="274838"/>
                  </a:lnTo>
                  <a:lnTo>
                    <a:pt x="20108" y="331847"/>
                  </a:lnTo>
                  <a:lnTo>
                    <a:pt x="46723" y="382594"/>
                  </a:lnTo>
                  <a:lnTo>
                    <a:pt x="62705" y="402894"/>
                  </a:lnTo>
                  <a:lnTo>
                    <a:pt x="73764" y="408024"/>
                  </a:lnTo>
                  <a:lnTo>
                    <a:pt x="101152" y="409948"/>
                  </a:lnTo>
                  <a:lnTo>
                    <a:pt x="124652" y="402308"/>
                  </a:lnTo>
                  <a:lnTo>
                    <a:pt x="134883" y="396307"/>
                  </a:lnTo>
                  <a:lnTo>
                    <a:pt x="150026" y="378312"/>
                  </a:lnTo>
                  <a:lnTo>
                    <a:pt x="183223" y="318386"/>
                  </a:lnTo>
                  <a:lnTo>
                    <a:pt x="191528" y="255605"/>
                  </a:lnTo>
                  <a:lnTo>
                    <a:pt x="189190" y="205531"/>
                  </a:lnTo>
                  <a:lnTo>
                    <a:pt x="183307" y="154827"/>
                  </a:lnTo>
                  <a:lnTo>
                    <a:pt x="174554" y="93721"/>
                  </a:lnTo>
                  <a:lnTo>
                    <a:pt x="149018" y="42165"/>
                  </a:lnTo>
                  <a:lnTo>
                    <a:pt x="133183" y="21755"/>
                  </a:lnTo>
                  <a:lnTo>
                    <a:pt x="109155" y="7021"/>
                  </a:lnTo>
                  <a:lnTo>
                    <a:pt x="94819" y="1110"/>
                  </a:lnTo>
                  <a:lnTo>
                    <a:pt x="82431" y="0"/>
                  </a:lnTo>
                  <a:lnTo>
                    <a:pt x="61114" y="6319"/>
                  </a:lnTo>
                  <a:lnTo>
                    <a:pt x="33193" y="25797"/>
                  </a:lnTo>
                  <a:lnTo>
                    <a:pt x="13751" y="56266"/>
                  </a:lnTo>
                  <a:lnTo>
                    <a:pt x="2435" y="91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6333009" y="5364581"/>
              <a:ext cx="140169" cy="12744"/>
            </a:xfrm>
            <a:custGeom>
              <a:avLst/>
              <a:gdLst/>
              <a:ahLst/>
              <a:cxnLst/>
              <a:rect l="0" t="0" r="0" b="0"/>
              <a:pathLst>
                <a:path w="140169" h="12744">
                  <a:moveTo>
                    <a:pt x="0" y="0"/>
                  </a:moveTo>
                  <a:lnTo>
                    <a:pt x="51670" y="3776"/>
                  </a:lnTo>
                  <a:lnTo>
                    <a:pt x="108843" y="10972"/>
                  </a:lnTo>
                  <a:lnTo>
                    <a:pt x="140168" y="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6536889" y="5200479"/>
              <a:ext cx="101941" cy="253301"/>
            </a:xfrm>
            <a:custGeom>
              <a:avLst/>
              <a:gdLst/>
              <a:ahLst/>
              <a:cxnLst/>
              <a:rect l="0" t="0" r="0" b="0"/>
              <a:pathLst>
                <a:path w="101941" h="253301">
                  <a:moveTo>
                    <a:pt x="0" y="100390"/>
                  </a:moveTo>
                  <a:lnTo>
                    <a:pt x="18878" y="58859"/>
                  </a:lnTo>
                  <a:lnTo>
                    <a:pt x="45202" y="8309"/>
                  </a:lnTo>
                  <a:lnTo>
                    <a:pt x="54204" y="775"/>
                  </a:lnTo>
                  <a:lnTo>
                    <a:pt x="61621" y="0"/>
                  </a:lnTo>
                  <a:lnTo>
                    <a:pt x="66566" y="5147"/>
                  </a:lnTo>
                  <a:lnTo>
                    <a:pt x="72060" y="25968"/>
                  </a:lnTo>
                  <a:lnTo>
                    <a:pt x="77003" y="84064"/>
                  </a:lnTo>
                  <a:lnTo>
                    <a:pt x="86369" y="141685"/>
                  </a:lnTo>
                  <a:lnTo>
                    <a:pt x="95403" y="200419"/>
                  </a:lnTo>
                  <a:lnTo>
                    <a:pt x="101940" y="253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6677056" y="5130402"/>
              <a:ext cx="76456" cy="387090"/>
            </a:xfrm>
            <a:custGeom>
              <a:avLst/>
              <a:gdLst/>
              <a:ahLst/>
              <a:cxnLst/>
              <a:rect l="0" t="0" r="0" b="0"/>
              <a:pathLst>
                <a:path w="76456" h="387090">
                  <a:moveTo>
                    <a:pt x="0" y="144982"/>
                  </a:moveTo>
                  <a:lnTo>
                    <a:pt x="11327" y="107227"/>
                  </a:lnTo>
                  <a:lnTo>
                    <a:pt x="26272" y="51747"/>
                  </a:lnTo>
                  <a:lnTo>
                    <a:pt x="34685" y="0"/>
                  </a:lnTo>
                  <a:lnTo>
                    <a:pt x="35866" y="189"/>
                  </a:lnTo>
                  <a:lnTo>
                    <a:pt x="48105" y="61391"/>
                  </a:lnTo>
                  <a:lnTo>
                    <a:pt x="57169" y="118088"/>
                  </a:lnTo>
                  <a:lnTo>
                    <a:pt x="61773" y="170836"/>
                  </a:lnTo>
                  <a:lnTo>
                    <a:pt x="69902" y="217771"/>
                  </a:lnTo>
                  <a:lnTo>
                    <a:pt x="74514" y="272107"/>
                  </a:lnTo>
                  <a:lnTo>
                    <a:pt x="75880" y="326277"/>
                  </a:lnTo>
                  <a:lnTo>
                    <a:pt x="76455" y="387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4" name="53 Serbest Form"/>
          <p:cNvSpPr/>
          <p:nvPr/>
        </p:nvSpPr>
        <p:spPr>
          <a:xfrm>
            <a:off x="5472433" y="1225348"/>
            <a:ext cx="616438" cy="517282"/>
          </a:xfrm>
          <a:custGeom>
            <a:avLst/>
            <a:gdLst/>
            <a:ahLst/>
            <a:cxnLst/>
            <a:rect l="0" t="0" r="0" b="0"/>
            <a:pathLst>
              <a:path w="616438" h="517282">
                <a:moveTo>
                  <a:pt x="491045" y="150839"/>
                </a:moveTo>
                <a:lnTo>
                  <a:pt x="461941" y="95464"/>
                </a:lnTo>
                <a:lnTo>
                  <a:pt x="434598" y="61123"/>
                </a:lnTo>
                <a:lnTo>
                  <a:pt x="400225" y="34430"/>
                </a:lnTo>
                <a:lnTo>
                  <a:pt x="361724" y="18340"/>
                </a:lnTo>
                <a:lnTo>
                  <a:pt x="302469" y="8411"/>
                </a:lnTo>
                <a:lnTo>
                  <a:pt x="242679" y="0"/>
                </a:lnTo>
                <a:lnTo>
                  <a:pt x="185091" y="7095"/>
                </a:lnTo>
                <a:lnTo>
                  <a:pt x="140036" y="12444"/>
                </a:lnTo>
                <a:lnTo>
                  <a:pt x="107494" y="30704"/>
                </a:lnTo>
                <a:lnTo>
                  <a:pt x="62440" y="70537"/>
                </a:lnTo>
                <a:lnTo>
                  <a:pt x="43444" y="102505"/>
                </a:lnTo>
                <a:lnTo>
                  <a:pt x="19920" y="163928"/>
                </a:lnTo>
                <a:lnTo>
                  <a:pt x="10709" y="205687"/>
                </a:lnTo>
                <a:lnTo>
                  <a:pt x="4204" y="253928"/>
                </a:lnTo>
                <a:lnTo>
                  <a:pt x="0" y="285853"/>
                </a:lnTo>
                <a:lnTo>
                  <a:pt x="8838" y="340958"/>
                </a:lnTo>
                <a:lnTo>
                  <a:pt x="29748" y="404138"/>
                </a:lnTo>
                <a:lnTo>
                  <a:pt x="75311" y="460397"/>
                </a:lnTo>
                <a:lnTo>
                  <a:pt x="92012" y="477669"/>
                </a:lnTo>
                <a:lnTo>
                  <a:pt x="130863" y="496549"/>
                </a:lnTo>
                <a:lnTo>
                  <a:pt x="193313" y="506855"/>
                </a:lnTo>
                <a:lnTo>
                  <a:pt x="251794" y="517281"/>
                </a:lnTo>
                <a:lnTo>
                  <a:pt x="300754" y="515680"/>
                </a:lnTo>
                <a:lnTo>
                  <a:pt x="351128" y="510014"/>
                </a:lnTo>
                <a:lnTo>
                  <a:pt x="412122" y="501335"/>
                </a:lnTo>
                <a:lnTo>
                  <a:pt x="463656" y="475814"/>
                </a:lnTo>
                <a:lnTo>
                  <a:pt x="518236" y="435146"/>
                </a:lnTo>
                <a:lnTo>
                  <a:pt x="548498" y="409854"/>
                </a:lnTo>
                <a:lnTo>
                  <a:pt x="590332" y="347988"/>
                </a:lnTo>
                <a:lnTo>
                  <a:pt x="607930" y="314497"/>
                </a:lnTo>
                <a:lnTo>
                  <a:pt x="616388" y="254954"/>
                </a:lnTo>
                <a:lnTo>
                  <a:pt x="616437" y="205442"/>
                </a:lnTo>
                <a:lnTo>
                  <a:pt x="608114" y="156320"/>
                </a:lnTo>
                <a:lnTo>
                  <a:pt x="588841" y="100952"/>
                </a:lnTo>
                <a:lnTo>
                  <a:pt x="572737" y="76281"/>
                </a:lnTo>
                <a:lnTo>
                  <a:pt x="539791" y="47888"/>
                </a:lnTo>
                <a:lnTo>
                  <a:pt x="515542" y="35235"/>
                </a:lnTo>
                <a:lnTo>
                  <a:pt x="471245" y="26917"/>
                </a:lnTo>
                <a:lnTo>
                  <a:pt x="429017" y="31216"/>
                </a:lnTo>
                <a:lnTo>
                  <a:pt x="367617" y="55677"/>
                </a:lnTo>
                <a:lnTo>
                  <a:pt x="338135" y="616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3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" y="215900"/>
            <a:ext cx="7868755" cy="14952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1274247" y="917458"/>
            <a:ext cx="220106" cy="516317"/>
            <a:chOff x="1274247" y="917458"/>
            <a:chExt cx="220106" cy="516317"/>
          </a:xfrm>
        </p:grpSpPr>
        <p:sp>
          <p:nvSpPr>
            <p:cNvPr id="4" name="3 Serbest Form"/>
            <p:cNvSpPr/>
            <p:nvPr/>
          </p:nvSpPr>
          <p:spPr>
            <a:xfrm>
              <a:off x="1312474" y="917458"/>
              <a:ext cx="114684" cy="407760"/>
            </a:xfrm>
            <a:custGeom>
              <a:avLst/>
              <a:gdLst/>
              <a:ahLst/>
              <a:cxnLst/>
              <a:rect l="0" t="0" r="0" b="0"/>
              <a:pathLst>
                <a:path w="114684" h="407760">
                  <a:moveTo>
                    <a:pt x="0" y="0"/>
                  </a:moveTo>
                  <a:lnTo>
                    <a:pt x="10086" y="59220"/>
                  </a:lnTo>
                  <a:lnTo>
                    <a:pt x="15731" y="109575"/>
                  </a:lnTo>
                  <a:lnTo>
                    <a:pt x="30323" y="171408"/>
                  </a:lnTo>
                  <a:lnTo>
                    <a:pt x="42650" y="221316"/>
                  </a:lnTo>
                  <a:lnTo>
                    <a:pt x="59500" y="278744"/>
                  </a:lnTo>
                  <a:lnTo>
                    <a:pt x="76462" y="330990"/>
                  </a:lnTo>
                  <a:lnTo>
                    <a:pt x="97694" y="390728"/>
                  </a:lnTo>
                  <a:lnTo>
                    <a:pt x="114683" y="407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1274247" y="1261504"/>
              <a:ext cx="220106" cy="172271"/>
            </a:xfrm>
            <a:custGeom>
              <a:avLst/>
              <a:gdLst/>
              <a:ahLst/>
              <a:cxnLst/>
              <a:rect l="0" t="0" r="0" b="0"/>
              <a:pathLst>
                <a:path w="220106" h="172271">
                  <a:moveTo>
                    <a:pt x="0" y="38228"/>
                  </a:moveTo>
                  <a:lnTo>
                    <a:pt x="15102" y="79759"/>
                  </a:lnTo>
                  <a:lnTo>
                    <a:pt x="39276" y="135973"/>
                  </a:lnTo>
                  <a:lnTo>
                    <a:pt x="64178" y="165676"/>
                  </a:lnTo>
                  <a:lnTo>
                    <a:pt x="76766" y="171331"/>
                  </a:lnTo>
                  <a:lnTo>
                    <a:pt x="89405" y="172270"/>
                  </a:lnTo>
                  <a:lnTo>
                    <a:pt x="113358" y="165762"/>
                  </a:lnTo>
                  <a:lnTo>
                    <a:pt x="133444" y="153431"/>
                  </a:lnTo>
                  <a:lnTo>
                    <a:pt x="186672" y="94889"/>
                  </a:lnTo>
                  <a:lnTo>
                    <a:pt x="210654" y="49578"/>
                  </a:lnTo>
                  <a:lnTo>
                    <a:pt x="220105" y="24866"/>
                  </a:lnTo>
                  <a:lnTo>
                    <a:pt x="218944" y="16578"/>
                  </a:lnTo>
                  <a:lnTo>
                    <a:pt x="213922" y="11052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1146853" y="1477340"/>
            <a:ext cx="1268955" cy="910459"/>
            <a:chOff x="1146853" y="1477340"/>
            <a:chExt cx="1268955" cy="910459"/>
          </a:xfrm>
        </p:grpSpPr>
        <p:sp>
          <p:nvSpPr>
            <p:cNvPr id="7" name="6 Serbest Form"/>
            <p:cNvSpPr/>
            <p:nvPr/>
          </p:nvSpPr>
          <p:spPr>
            <a:xfrm>
              <a:off x="1325217" y="1744254"/>
              <a:ext cx="182390" cy="418599"/>
            </a:xfrm>
            <a:custGeom>
              <a:avLst/>
              <a:gdLst/>
              <a:ahLst/>
              <a:cxnLst/>
              <a:rect l="0" t="0" r="0" b="0"/>
              <a:pathLst>
                <a:path w="182390" h="418599">
                  <a:moveTo>
                    <a:pt x="0" y="103404"/>
                  </a:moveTo>
                  <a:lnTo>
                    <a:pt x="30519" y="48030"/>
                  </a:lnTo>
                  <a:lnTo>
                    <a:pt x="65204" y="15104"/>
                  </a:lnTo>
                  <a:lnTo>
                    <a:pt x="89860" y="1391"/>
                  </a:lnTo>
                  <a:lnTo>
                    <a:pt x="100966" y="0"/>
                  </a:lnTo>
                  <a:lnTo>
                    <a:pt x="120857" y="6005"/>
                  </a:lnTo>
                  <a:lnTo>
                    <a:pt x="127293" y="15818"/>
                  </a:lnTo>
                  <a:lnTo>
                    <a:pt x="134446" y="45599"/>
                  </a:lnTo>
                  <a:lnTo>
                    <a:pt x="131707" y="88637"/>
                  </a:lnTo>
                  <a:lnTo>
                    <a:pt x="118098" y="141232"/>
                  </a:lnTo>
                  <a:lnTo>
                    <a:pt x="108772" y="179741"/>
                  </a:lnTo>
                  <a:lnTo>
                    <a:pt x="111112" y="205291"/>
                  </a:lnTo>
                  <a:lnTo>
                    <a:pt x="116549" y="215220"/>
                  </a:lnTo>
                  <a:lnTo>
                    <a:pt x="168088" y="262658"/>
                  </a:lnTo>
                  <a:lnTo>
                    <a:pt x="179949" y="284619"/>
                  </a:lnTo>
                  <a:lnTo>
                    <a:pt x="182389" y="312313"/>
                  </a:lnTo>
                  <a:lnTo>
                    <a:pt x="177338" y="340667"/>
                  </a:lnTo>
                  <a:lnTo>
                    <a:pt x="158575" y="372550"/>
                  </a:lnTo>
                  <a:lnTo>
                    <a:pt x="143157" y="391037"/>
                  </a:lnTo>
                  <a:lnTo>
                    <a:pt x="111792" y="410599"/>
                  </a:lnTo>
                  <a:lnTo>
                    <a:pt x="68834" y="418598"/>
                  </a:lnTo>
                  <a:lnTo>
                    <a:pt x="58632" y="416889"/>
                  </a:lnTo>
                  <a:lnTo>
                    <a:pt x="51830" y="412918"/>
                  </a:lnTo>
                  <a:lnTo>
                    <a:pt x="38227" y="396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1478127" y="1639129"/>
              <a:ext cx="145110" cy="272243"/>
            </a:xfrm>
            <a:custGeom>
              <a:avLst/>
              <a:gdLst/>
              <a:ahLst/>
              <a:cxnLst/>
              <a:rect l="0" t="0" r="0" b="0"/>
              <a:pathLst>
                <a:path w="145110" h="272243">
                  <a:moveTo>
                    <a:pt x="0" y="42877"/>
                  </a:moveTo>
                  <a:lnTo>
                    <a:pt x="60880" y="9054"/>
                  </a:lnTo>
                  <a:lnTo>
                    <a:pt x="98321" y="0"/>
                  </a:lnTo>
                  <a:lnTo>
                    <a:pt x="112270" y="1550"/>
                  </a:lnTo>
                  <a:lnTo>
                    <a:pt x="120153" y="6831"/>
                  </a:lnTo>
                  <a:lnTo>
                    <a:pt x="123993" y="14599"/>
                  </a:lnTo>
                  <a:lnTo>
                    <a:pt x="124483" y="34556"/>
                  </a:lnTo>
                  <a:lnTo>
                    <a:pt x="119982" y="57585"/>
                  </a:lnTo>
                  <a:lnTo>
                    <a:pt x="124589" y="81978"/>
                  </a:lnTo>
                  <a:lnTo>
                    <a:pt x="143854" y="132247"/>
                  </a:lnTo>
                  <a:lnTo>
                    <a:pt x="145109" y="157636"/>
                  </a:lnTo>
                  <a:lnTo>
                    <a:pt x="139532" y="183078"/>
                  </a:lnTo>
                  <a:lnTo>
                    <a:pt x="120472" y="219866"/>
                  </a:lnTo>
                  <a:lnTo>
                    <a:pt x="96890" y="247913"/>
                  </a:lnTo>
                  <a:lnTo>
                    <a:pt x="63712" y="272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1146853" y="1732976"/>
              <a:ext cx="229335" cy="654823"/>
            </a:xfrm>
            <a:custGeom>
              <a:avLst/>
              <a:gdLst/>
              <a:ahLst/>
              <a:cxnLst/>
              <a:rect l="0" t="0" r="0" b="0"/>
              <a:pathLst>
                <a:path w="229335" h="654823">
                  <a:moveTo>
                    <a:pt x="89167" y="0"/>
                  </a:moveTo>
                  <a:lnTo>
                    <a:pt x="74064" y="45307"/>
                  </a:lnTo>
                  <a:lnTo>
                    <a:pt x="62108" y="81174"/>
                  </a:lnTo>
                  <a:lnTo>
                    <a:pt x="45049" y="136130"/>
                  </a:lnTo>
                  <a:lnTo>
                    <a:pt x="27484" y="198908"/>
                  </a:lnTo>
                  <a:lnTo>
                    <a:pt x="13313" y="253376"/>
                  </a:lnTo>
                  <a:lnTo>
                    <a:pt x="3923" y="309159"/>
                  </a:lnTo>
                  <a:lnTo>
                    <a:pt x="1141" y="366746"/>
                  </a:lnTo>
                  <a:lnTo>
                    <a:pt x="316" y="423452"/>
                  </a:lnTo>
                  <a:lnTo>
                    <a:pt x="72" y="481313"/>
                  </a:lnTo>
                  <a:lnTo>
                    <a:pt x="0" y="534324"/>
                  </a:lnTo>
                  <a:lnTo>
                    <a:pt x="2815" y="567366"/>
                  </a:lnTo>
                  <a:lnTo>
                    <a:pt x="27694" y="623187"/>
                  </a:lnTo>
                  <a:lnTo>
                    <a:pt x="35443" y="636328"/>
                  </a:lnTo>
                  <a:lnTo>
                    <a:pt x="46271" y="645088"/>
                  </a:lnTo>
                  <a:lnTo>
                    <a:pt x="73406" y="654822"/>
                  </a:lnTo>
                  <a:lnTo>
                    <a:pt x="120522" y="653537"/>
                  </a:lnTo>
                  <a:lnTo>
                    <a:pt x="163585" y="644189"/>
                  </a:lnTo>
                  <a:lnTo>
                    <a:pt x="217739" y="607797"/>
                  </a:lnTo>
                  <a:lnTo>
                    <a:pt x="229334" y="598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1720234" y="1541839"/>
              <a:ext cx="122933" cy="598897"/>
            </a:xfrm>
            <a:custGeom>
              <a:avLst/>
              <a:gdLst/>
              <a:ahLst/>
              <a:cxnLst/>
              <a:rect l="0" t="0" r="0" b="0"/>
              <a:pathLst>
                <a:path w="122933" h="598897">
                  <a:moveTo>
                    <a:pt x="12742" y="0"/>
                  </a:moveTo>
                  <a:lnTo>
                    <a:pt x="39800" y="6765"/>
                  </a:lnTo>
                  <a:lnTo>
                    <a:pt x="68187" y="44065"/>
                  </a:lnTo>
                  <a:lnTo>
                    <a:pt x="95433" y="97455"/>
                  </a:lnTo>
                  <a:lnTo>
                    <a:pt x="112262" y="144781"/>
                  </a:lnTo>
                  <a:lnTo>
                    <a:pt x="122932" y="204460"/>
                  </a:lnTo>
                  <a:lnTo>
                    <a:pt x="119329" y="264775"/>
                  </a:lnTo>
                  <a:lnTo>
                    <a:pt x="109294" y="320716"/>
                  </a:lnTo>
                  <a:lnTo>
                    <a:pt x="97354" y="373159"/>
                  </a:lnTo>
                  <a:lnTo>
                    <a:pt x="80635" y="432859"/>
                  </a:lnTo>
                  <a:lnTo>
                    <a:pt x="59923" y="493944"/>
                  </a:lnTo>
                  <a:lnTo>
                    <a:pt x="35748" y="547331"/>
                  </a:lnTo>
                  <a:lnTo>
                    <a:pt x="0" y="598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1873143" y="1477340"/>
              <a:ext cx="106980" cy="217410"/>
            </a:xfrm>
            <a:custGeom>
              <a:avLst/>
              <a:gdLst/>
              <a:ahLst/>
              <a:cxnLst/>
              <a:rect l="0" t="0" r="0" b="0"/>
              <a:pathLst>
                <a:path w="106980" h="217410">
                  <a:moveTo>
                    <a:pt x="0" y="13529"/>
                  </a:moveTo>
                  <a:lnTo>
                    <a:pt x="47352" y="0"/>
                  </a:lnTo>
                  <a:lnTo>
                    <a:pt x="61300" y="1678"/>
                  </a:lnTo>
                  <a:lnTo>
                    <a:pt x="70599" y="8460"/>
                  </a:lnTo>
                  <a:lnTo>
                    <a:pt x="96922" y="65509"/>
                  </a:lnTo>
                  <a:lnTo>
                    <a:pt x="105845" y="90433"/>
                  </a:lnTo>
                  <a:lnTo>
                    <a:pt x="106979" y="115669"/>
                  </a:lnTo>
                  <a:lnTo>
                    <a:pt x="101348" y="139627"/>
                  </a:lnTo>
                  <a:lnTo>
                    <a:pt x="89406" y="159714"/>
                  </a:lnTo>
                  <a:lnTo>
                    <a:pt x="59999" y="186942"/>
                  </a:lnTo>
                  <a:lnTo>
                    <a:pt x="0" y="217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1898628" y="2051538"/>
              <a:ext cx="38229" cy="7342"/>
            </a:xfrm>
            <a:custGeom>
              <a:avLst/>
              <a:gdLst/>
              <a:ahLst/>
              <a:cxnLst/>
              <a:rect l="0" t="0" r="0" b="0"/>
              <a:pathLst>
                <a:path w="38229" h="7342">
                  <a:moveTo>
                    <a:pt x="38228" y="0"/>
                  </a:moveTo>
                  <a:lnTo>
                    <a:pt x="17934" y="6765"/>
                  </a:lnTo>
                  <a:lnTo>
                    <a:pt x="11956" y="7341"/>
                  </a:lnTo>
                  <a:lnTo>
                    <a:pt x="7971" y="63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2140735" y="1823280"/>
              <a:ext cx="166677" cy="296761"/>
            </a:xfrm>
            <a:custGeom>
              <a:avLst/>
              <a:gdLst/>
              <a:ahLst/>
              <a:cxnLst/>
              <a:rect l="0" t="0" r="0" b="0"/>
              <a:pathLst>
                <a:path w="166677" h="296761">
                  <a:moveTo>
                    <a:pt x="0" y="37121"/>
                  </a:moveTo>
                  <a:lnTo>
                    <a:pt x="27058" y="10063"/>
                  </a:lnTo>
                  <a:lnTo>
                    <a:pt x="39276" y="3508"/>
                  </a:lnTo>
                  <a:lnTo>
                    <a:pt x="64179" y="0"/>
                  </a:lnTo>
                  <a:lnTo>
                    <a:pt x="72518" y="5295"/>
                  </a:lnTo>
                  <a:lnTo>
                    <a:pt x="78078" y="14488"/>
                  </a:lnTo>
                  <a:lnTo>
                    <a:pt x="85903" y="54484"/>
                  </a:lnTo>
                  <a:lnTo>
                    <a:pt x="95311" y="111971"/>
                  </a:lnTo>
                  <a:lnTo>
                    <a:pt x="113505" y="144563"/>
                  </a:lnTo>
                  <a:lnTo>
                    <a:pt x="161675" y="198263"/>
                  </a:lnTo>
                  <a:lnTo>
                    <a:pt x="165832" y="208261"/>
                  </a:lnTo>
                  <a:lnTo>
                    <a:pt x="166676" y="230697"/>
                  </a:lnTo>
                  <a:lnTo>
                    <a:pt x="158556" y="251051"/>
                  </a:lnTo>
                  <a:lnTo>
                    <a:pt x="152427" y="260444"/>
                  </a:lnTo>
                  <a:lnTo>
                    <a:pt x="134289" y="274655"/>
                  </a:lnTo>
                  <a:lnTo>
                    <a:pt x="88036" y="295315"/>
                  </a:lnTo>
                  <a:lnTo>
                    <a:pt x="63197" y="296760"/>
                  </a:lnTo>
                  <a:lnTo>
                    <a:pt x="50626" y="295164"/>
                  </a:lnTo>
                  <a:lnTo>
                    <a:pt x="40830" y="289852"/>
                  </a:lnTo>
                  <a:lnTo>
                    <a:pt x="12743" y="253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2242675" y="1745719"/>
              <a:ext cx="89198" cy="38228"/>
            </a:xfrm>
            <a:custGeom>
              <a:avLst/>
              <a:gdLst/>
              <a:ahLst/>
              <a:cxnLst/>
              <a:rect l="0" t="0" r="0" b="0"/>
              <a:pathLst>
                <a:path w="89198" h="38228">
                  <a:moveTo>
                    <a:pt x="0" y="38227"/>
                  </a:moveTo>
                  <a:lnTo>
                    <a:pt x="61300" y="11956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2319130" y="1612998"/>
              <a:ext cx="96678" cy="298374"/>
            </a:xfrm>
            <a:custGeom>
              <a:avLst/>
              <a:gdLst/>
              <a:ahLst/>
              <a:cxnLst/>
              <a:rect l="0" t="0" r="0" b="0"/>
              <a:pathLst>
                <a:path w="96678" h="298374">
                  <a:moveTo>
                    <a:pt x="25485" y="30781"/>
                  </a:moveTo>
                  <a:lnTo>
                    <a:pt x="52543" y="3723"/>
                  </a:lnTo>
                  <a:lnTo>
                    <a:pt x="61929" y="0"/>
                  </a:lnTo>
                  <a:lnTo>
                    <a:pt x="69603" y="1765"/>
                  </a:lnTo>
                  <a:lnTo>
                    <a:pt x="76134" y="7190"/>
                  </a:lnTo>
                  <a:lnTo>
                    <a:pt x="79073" y="15053"/>
                  </a:lnTo>
                  <a:lnTo>
                    <a:pt x="76444" y="47830"/>
                  </a:lnTo>
                  <a:lnTo>
                    <a:pt x="66647" y="108925"/>
                  </a:lnTo>
                  <a:lnTo>
                    <a:pt x="64582" y="158706"/>
                  </a:lnTo>
                  <a:lnTo>
                    <a:pt x="64292" y="175529"/>
                  </a:lnTo>
                  <a:lnTo>
                    <a:pt x="68346" y="185329"/>
                  </a:lnTo>
                  <a:lnTo>
                    <a:pt x="75296" y="190446"/>
                  </a:lnTo>
                  <a:lnTo>
                    <a:pt x="84178" y="192441"/>
                  </a:lnTo>
                  <a:lnTo>
                    <a:pt x="90098" y="199435"/>
                  </a:lnTo>
                  <a:lnTo>
                    <a:pt x="96677" y="222308"/>
                  </a:lnTo>
                  <a:lnTo>
                    <a:pt x="94184" y="233505"/>
                  </a:lnTo>
                  <a:lnTo>
                    <a:pt x="80087" y="253496"/>
                  </a:lnTo>
                  <a:lnTo>
                    <a:pt x="28061" y="284195"/>
                  </a:lnTo>
                  <a:lnTo>
                    <a:pt x="0" y="298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1376187" y="2599464"/>
            <a:ext cx="1465385" cy="679327"/>
            <a:chOff x="1376187" y="2599464"/>
            <a:chExt cx="1465385" cy="679327"/>
          </a:xfrm>
        </p:grpSpPr>
        <p:sp>
          <p:nvSpPr>
            <p:cNvPr id="17" name="16 Serbest Form"/>
            <p:cNvSpPr/>
            <p:nvPr/>
          </p:nvSpPr>
          <p:spPr>
            <a:xfrm>
              <a:off x="1376187" y="2768638"/>
              <a:ext cx="196017" cy="510153"/>
            </a:xfrm>
            <a:custGeom>
              <a:avLst/>
              <a:gdLst/>
              <a:ahLst/>
              <a:cxnLst/>
              <a:rect l="0" t="0" r="0" b="0"/>
              <a:pathLst>
                <a:path w="196017" h="510153">
                  <a:moveTo>
                    <a:pt x="0" y="98418"/>
                  </a:moveTo>
                  <a:lnTo>
                    <a:pt x="33822" y="44302"/>
                  </a:lnTo>
                  <a:lnTo>
                    <a:pt x="61755" y="13958"/>
                  </a:lnTo>
                  <a:lnTo>
                    <a:pt x="75150" y="3884"/>
                  </a:lnTo>
                  <a:lnTo>
                    <a:pt x="86911" y="0"/>
                  </a:lnTo>
                  <a:lnTo>
                    <a:pt x="97584" y="242"/>
                  </a:lnTo>
                  <a:lnTo>
                    <a:pt x="107531" y="3235"/>
                  </a:lnTo>
                  <a:lnTo>
                    <a:pt x="112746" y="10894"/>
                  </a:lnTo>
                  <a:lnTo>
                    <a:pt x="114719" y="63877"/>
                  </a:lnTo>
                  <a:lnTo>
                    <a:pt x="107925" y="122115"/>
                  </a:lnTo>
                  <a:lnTo>
                    <a:pt x="103713" y="168365"/>
                  </a:lnTo>
                  <a:lnTo>
                    <a:pt x="110279" y="197466"/>
                  </a:lnTo>
                  <a:lnTo>
                    <a:pt x="137567" y="250757"/>
                  </a:lnTo>
                  <a:lnTo>
                    <a:pt x="174836" y="304880"/>
                  </a:lnTo>
                  <a:lnTo>
                    <a:pt x="194681" y="353778"/>
                  </a:lnTo>
                  <a:lnTo>
                    <a:pt x="196016" y="378979"/>
                  </a:lnTo>
                  <a:lnTo>
                    <a:pt x="190474" y="404339"/>
                  </a:lnTo>
                  <a:lnTo>
                    <a:pt x="171433" y="441079"/>
                  </a:lnTo>
                  <a:lnTo>
                    <a:pt x="131315" y="488446"/>
                  </a:lnTo>
                  <a:lnTo>
                    <a:pt x="99317" y="507688"/>
                  </a:lnTo>
                  <a:lnTo>
                    <a:pt x="75289" y="510152"/>
                  </a:lnTo>
                  <a:lnTo>
                    <a:pt x="62935" y="508828"/>
                  </a:lnTo>
                  <a:lnTo>
                    <a:pt x="53283" y="503697"/>
                  </a:lnTo>
                  <a:lnTo>
                    <a:pt x="38783" y="486669"/>
                  </a:lnTo>
                  <a:lnTo>
                    <a:pt x="31395" y="464943"/>
                  </a:lnTo>
                  <a:lnTo>
                    <a:pt x="25485" y="429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1597458" y="2599464"/>
              <a:ext cx="107514" cy="357806"/>
            </a:xfrm>
            <a:custGeom>
              <a:avLst/>
              <a:gdLst/>
              <a:ahLst/>
              <a:cxnLst/>
              <a:rect l="0" t="0" r="0" b="0"/>
              <a:pathLst>
                <a:path w="107514" h="357806">
                  <a:moveTo>
                    <a:pt x="59063" y="0"/>
                  </a:moveTo>
                  <a:lnTo>
                    <a:pt x="18476" y="60881"/>
                  </a:lnTo>
                  <a:lnTo>
                    <a:pt x="2325" y="105873"/>
                  </a:lnTo>
                  <a:lnTo>
                    <a:pt x="0" y="125800"/>
                  </a:lnTo>
                  <a:lnTo>
                    <a:pt x="4114" y="139084"/>
                  </a:lnTo>
                  <a:lnTo>
                    <a:pt x="12520" y="147940"/>
                  </a:lnTo>
                  <a:lnTo>
                    <a:pt x="23787" y="153844"/>
                  </a:lnTo>
                  <a:lnTo>
                    <a:pt x="32714" y="153533"/>
                  </a:lnTo>
                  <a:lnTo>
                    <a:pt x="40081" y="149078"/>
                  </a:lnTo>
                  <a:lnTo>
                    <a:pt x="46409" y="141860"/>
                  </a:lnTo>
                  <a:lnTo>
                    <a:pt x="49211" y="132801"/>
                  </a:lnTo>
                  <a:lnTo>
                    <a:pt x="48549" y="111409"/>
                  </a:lnTo>
                  <a:lnTo>
                    <a:pt x="40217" y="75485"/>
                  </a:lnTo>
                  <a:lnTo>
                    <a:pt x="40835" y="70145"/>
                  </a:lnTo>
                  <a:lnTo>
                    <a:pt x="44080" y="69417"/>
                  </a:lnTo>
                  <a:lnTo>
                    <a:pt x="49074" y="71763"/>
                  </a:lnTo>
                  <a:lnTo>
                    <a:pt x="58399" y="85696"/>
                  </a:lnTo>
                  <a:lnTo>
                    <a:pt x="80213" y="141385"/>
                  </a:lnTo>
                  <a:lnTo>
                    <a:pt x="101527" y="204040"/>
                  </a:lnTo>
                  <a:lnTo>
                    <a:pt x="107513" y="248919"/>
                  </a:lnTo>
                  <a:lnTo>
                    <a:pt x="102522" y="291320"/>
                  </a:lnTo>
                  <a:lnTo>
                    <a:pt x="92064" y="314006"/>
                  </a:lnTo>
                  <a:lnTo>
                    <a:pt x="62278" y="351642"/>
                  </a:lnTo>
                  <a:lnTo>
                    <a:pt x="54128" y="356190"/>
                  </a:lnTo>
                  <a:lnTo>
                    <a:pt x="45862" y="357805"/>
                  </a:lnTo>
                  <a:lnTo>
                    <a:pt x="20836" y="356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1834916" y="3134648"/>
              <a:ext cx="12743" cy="50971"/>
            </a:xfrm>
            <a:custGeom>
              <a:avLst/>
              <a:gdLst/>
              <a:ahLst/>
              <a:cxnLst/>
              <a:rect l="0" t="0" r="0" b="0"/>
              <a:pathLst>
                <a:path w="12743" h="50971">
                  <a:moveTo>
                    <a:pt x="12742" y="0"/>
                  </a:moveTo>
                  <a:lnTo>
                    <a:pt x="0" y="50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2026053" y="2820072"/>
              <a:ext cx="182530" cy="420471"/>
            </a:xfrm>
            <a:custGeom>
              <a:avLst/>
              <a:gdLst/>
              <a:ahLst/>
              <a:cxnLst/>
              <a:rect l="0" t="0" r="0" b="0"/>
              <a:pathLst>
                <a:path w="182530" h="420471">
                  <a:moveTo>
                    <a:pt x="0" y="85212"/>
                  </a:moveTo>
                  <a:lnTo>
                    <a:pt x="40587" y="24331"/>
                  </a:lnTo>
                  <a:lnTo>
                    <a:pt x="56790" y="9229"/>
                  </a:lnTo>
                  <a:lnTo>
                    <a:pt x="71840" y="1992"/>
                  </a:lnTo>
                  <a:lnTo>
                    <a:pt x="86121" y="0"/>
                  </a:lnTo>
                  <a:lnTo>
                    <a:pt x="95641" y="4335"/>
                  </a:lnTo>
                  <a:lnTo>
                    <a:pt x="101988" y="12888"/>
                  </a:lnTo>
                  <a:lnTo>
                    <a:pt x="106220" y="24253"/>
                  </a:lnTo>
                  <a:lnTo>
                    <a:pt x="107146" y="48208"/>
                  </a:lnTo>
                  <a:lnTo>
                    <a:pt x="102968" y="104961"/>
                  </a:lnTo>
                  <a:lnTo>
                    <a:pt x="109948" y="129857"/>
                  </a:lnTo>
                  <a:lnTo>
                    <a:pt x="145469" y="187997"/>
                  </a:lnTo>
                  <a:lnTo>
                    <a:pt x="180264" y="250975"/>
                  </a:lnTo>
                  <a:lnTo>
                    <a:pt x="182529" y="280174"/>
                  </a:lnTo>
                  <a:lnTo>
                    <a:pt x="172447" y="338300"/>
                  </a:lnTo>
                  <a:lnTo>
                    <a:pt x="154136" y="371002"/>
                  </a:lnTo>
                  <a:lnTo>
                    <a:pt x="130777" y="398626"/>
                  </a:lnTo>
                  <a:lnTo>
                    <a:pt x="99158" y="417980"/>
                  </a:lnTo>
                  <a:lnTo>
                    <a:pt x="90174" y="420324"/>
                  </a:lnTo>
                  <a:lnTo>
                    <a:pt x="82769" y="420470"/>
                  </a:lnTo>
                  <a:lnTo>
                    <a:pt x="63712" y="416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2204448" y="2765117"/>
              <a:ext cx="114683" cy="25485"/>
            </a:xfrm>
            <a:custGeom>
              <a:avLst/>
              <a:gdLst/>
              <a:ahLst/>
              <a:cxnLst/>
              <a:rect l="0" t="0" r="0" b="0"/>
              <a:pathLst>
                <a:path w="114683" h="25485">
                  <a:moveTo>
                    <a:pt x="0" y="25484"/>
                  </a:moveTo>
                  <a:lnTo>
                    <a:pt x="54116" y="11955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2382842" y="2629826"/>
              <a:ext cx="122610" cy="237231"/>
            </a:xfrm>
            <a:custGeom>
              <a:avLst/>
              <a:gdLst/>
              <a:ahLst/>
              <a:cxnLst/>
              <a:rect l="0" t="0" r="0" b="0"/>
              <a:pathLst>
                <a:path w="122610" h="237231">
                  <a:moveTo>
                    <a:pt x="0" y="20608"/>
                  </a:moveTo>
                  <a:lnTo>
                    <a:pt x="33823" y="315"/>
                  </a:lnTo>
                  <a:lnTo>
                    <a:pt x="43786" y="0"/>
                  </a:lnTo>
                  <a:lnTo>
                    <a:pt x="50428" y="5454"/>
                  </a:lnTo>
                  <a:lnTo>
                    <a:pt x="73552" y="60196"/>
                  </a:lnTo>
                  <a:lnTo>
                    <a:pt x="111171" y="115963"/>
                  </a:lnTo>
                  <a:lnTo>
                    <a:pt x="120201" y="141803"/>
                  </a:lnTo>
                  <a:lnTo>
                    <a:pt x="122609" y="156622"/>
                  </a:lnTo>
                  <a:lnTo>
                    <a:pt x="117734" y="180639"/>
                  </a:lnTo>
                  <a:lnTo>
                    <a:pt x="99069" y="210080"/>
                  </a:lnTo>
                  <a:lnTo>
                    <a:pt x="83674" y="225163"/>
                  </a:lnTo>
                  <a:lnTo>
                    <a:pt x="50970" y="237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2612207" y="2981739"/>
              <a:ext cx="216623" cy="25486"/>
            </a:xfrm>
            <a:custGeom>
              <a:avLst/>
              <a:gdLst/>
              <a:ahLst/>
              <a:cxnLst/>
              <a:rect l="0" t="0" r="0" b="0"/>
              <a:pathLst>
                <a:path w="216623" h="25486">
                  <a:moveTo>
                    <a:pt x="0" y="25485"/>
                  </a:moveTo>
                  <a:lnTo>
                    <a:pt x="20293" y="11955"/>
                  </a:lnTo>
                  <a:lnTo>
                    <a:pt x="80265" y="3542"/>
                  </a:lnTo>
                  <a:lnTo>
                    <a:pt x="125343" y="1574"/>
                  </a:lnTo>
                  <a:lnTo>
                    <a:pt x="179193" y="466"/>
                  </a:lnTo>
                  <a:lnTo>
                    <a:pt x="216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2599464" y="3134648"/>
              <a:ext cx="242108" cy="38229"/>
            </a:xfrm>
            <a:custGeom>
              <a:avLst/>
              <a:gdLst/>
              <a:ahLst/>
              <a:cxnLst/>
              <a:rect l="0" t="0" r="0" b="0"/>
              <a:pathLst>
                <a:path w="242108" h="38229">
                  <a:moveTo>
                    <a:pt x="0" y="38228"/>
                  </a:moveTo>
                  <a:lnTo>
                    <a:pt x="37756" y="30677"/>
                  </a:lnTo>
                  <a:lnTo>
                    <a:pt x="91819" y="19298"/>
                  </a:lnTo>
                  <a:lnTo>
                    <a:pt x="147552" y="6347"/>
                  </a:lnTo>
                  <a:lnTo>
                    <a:pt x="208852" y="1254"/>
                  </a:lnTo>
                  <a:lnTo>
                    <a:pt x="2421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8" name="27 Grup"/>
          <p:cNvGrpSpPr/>
          <p:nvPr/>
        </p:nvGrpSpPr>
        <p:grpSpPr>
          <a:xfrm>
            <a:off x="3121906" y="2370100"/>
            <a:ext cx="351622" cy="876413"/>
            <a:chOff x="3121906" y="2370100"/>
            <a:chExt cx="351622" cy="876413"/>
          </a:xfrm>
        </p:grpSpPr>
        <p:sp>
          <p:nvSpPr>
            <p:cNvPr id="26" name="25 Serbest Form"/>
            <p:cNvSpPr/>
            <p:nvPr/>
          </p:nvSpPr>
          <p:spPr>
            <a:xfrm>
              <a:off x="3121906" y="2713063"/>
              <a:ext cx="207986" cy="533450"/>
            </a:xfrm>
            <a:custGeom>
              <a:avLst/>
              <a:gdLst/>
              <a:ahLst/>
              <a:cxnLst/>
              <a:rect l="0" t="0" r="0" b="0"/>
              <a:pathLst>
                <a:path w="207986" h="533450">
                  <a:moveTo>
                    <a:pt x="0" y="141251"/>
                  </a:moveTo>
                  <a:lnTo>
                    <a:pt x="6764" y="93899"/>
                  </a:lnTo>
                  <a:lnTo>
                    <a:pt x="17637" y="63101"/>
                  </a:lnTo>
                  <a:lnTo>
                    <a:pt x="47689" y="20256"/>
                  </a:lnTo>
                  <a:lnTo>
                    <a:pt x="79258" y="0"/>
                  </a:lnTo>
                  <a:lnTo>
                    <a:pt x="89650" y="361"/>
                  </a:lnTo>
                  <a:lnTo>
                    <a:pt x="99410" y="4849"/>
                  </a:lnTo>
                  <a:lnTo>
                    <a:pt x="108748" y="12089"/>
                  </a:lnTo>
                  <a:lnTo>
                    <a:pt x="113558" y="21163"/>
                  </a:lnTo>
                  <a:lnTo>
                    <a:pt x="114880" y="70021"/>
                  </a:lnTo>
                  <a:lnTo>
                    <a:pt x="107956" y="127023"/>
                  </a:lnTo>
                  <a:lnTo>
                    <a:pt x="110487" y="166296"/>
                  </a:lnTo>
                  <a:lnTo>
                    <a:pt x="125442" y="224960"/>
                  </a:lnTo>
                  <a:lnTo>
                    <a:pt x="162262" y="282653"/>
                  </a:lnTo>
                  <a:lnTo>
                    <a:pt x="194138" y="341389"/>
                  </a:lnTo>
                  <a:lnTo>
                    <a:pt x="205685" y="368953"/>
                  </a:lnTo>
                  <a:lnTo>
                    <a:pt x="207985" y="399137"/>
                  </a:lnTo>
                  <a:lnTo>
                    <a:pt x="197926" y="457895"/>
                  </a:lnTo>
                  <a:lnTo>
                    <a:pt x="179619" y="490707"/>
                  </a:lnTo>
                  <a:lnTo>
                    <a:pt x="160533" y="505636"/>
                  </a:lnTo>
                  <a:lnTo>
                    <a:pt x="113671" y="526756"/>
                  </a:lnTo>
                  <a:lnTo>
                    <a:pt x="69391" y="533449"/>
                  </a:lnTo>
                  <a:lnTo>
                    <a:pt x="56171" y="530141"/>
                  </a:lnTo>
                  <a:lnTo>
                    <a:pt x="33932" y="515139"/>
                  </a:lnTo>
                  <a:lnTo>
                    <a:pt x="22160" y="498089"/>
                  </a:lnTo>
                  <a:lnTo>
                    <a:pt x="12742" y="472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3338528" y="2370100"/>
              <a:ext cx="135000" cy="422526"/>
            </a:xfrm>
            <a:custGeom>
              <a:avLst/>
              <a:gdLst/>
              <a:ahLst/>
              <a:cxnLst/>
              <a:rect l="0" t="0" r="0" b="0"/>
              <a:pathLst>
                <a:path w="135000" h="422526">
                  <a:moveTo>
                    <a:pt x="50970" y="0"/>
                  </a:moveTo>
                  <a:lnTo>
                    <a:pt x="32039" y="53697"/>
                  </a:lnTo>
                  <a:lnTo>
                    <a:pt x="22263" y="102208"/>
                  </a:lnTo>
                  <a:lnTo>
                    <a:pt x="13198" y="149253"/>
                  </a:lnTo>
                  <a:lnTo>
                    <a:pt x="3911" y="211763"/>
                  </a:lnTo>
                  <a:lnTo>
                    <a:pt x="1158" y="266152"/>
                  </a:lnTo>
                  <a:lnTo>
                    <a:pt x="6993" y="328503"/>
                  </a:lnTo>
                  <a:lnTo>
                    <a:pt x="23195" y="380305"/>
                  </a:lnTo>
                  <a:lnTo>
                    <a:pt x="36738" y="400749"/>
                  </a:lnTo>
                  <a:lnTo>
                    <a:pt x="55971" y="415498"/>
                  </a:lnTo>
                  <a:lnTo>
                    <a:pt x="67046" y="421413"/>
                  </a:lnTo>
                  <a:lnTo>
                    <a:pt x="77261" y="422525"/>
                  </a:lnTo>
                  <a:lnTo>
                    <a:pt x="96163" y="416209"/>
                  </a:lnTo>
                  <a:lnTo>
                    <a:pt x="122724" y="396734"/>
                  </a:lnTo>
                  <a:lnTo>
                    <a:pt x="132415" y="373599"/>
                  </a:lnTo>
                  <a:lnTo>
                    <a:pt x="134999" y="359500"/>
                  </a:lnTo>
                  <a:lnTo>
                    <a:pt x="130319" y="332509"/>
                  </a:lnTo>
                  <a:lnTo>
                    <a:pt x="125107" y="319365"/>
                  </a:lnTo>
                  <a:lnTo>
                    <a:pt x="117384" y="312018"/>
                  </a:lnTo>
                  <a:lnTo>
                    <a:pt x="107989" y="308536"/>
                  </a:lnTo>
                  <a:lnTo>
                    <a:pt x="97477" y="307630"/>
                  </a:lnTo>
                  <a:lnTo>
                    <a:pt x="78247" y="314175"/>
                  </a:lnTo>
                  <a:lnTo>
                    <a:pt x="42829" y="341450"/>
                  </a:lnTo>
                  <a:lnTo>
                    <a:pt x="0" y="395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7" name="36 Grup"/>
          <p:cNvGrpSpPr/>
          <p:nvPr/>
        </p:nvGrpSpPr>
        <p:grpSpPr>
          <a:xfrm>
            <a:off x="1286989" y="4001137"/>
            <a:ext cx="1775149" cy="1215318"/>
            <a:chOff x="1286989" y="4001137"/>
            <a:chExt cx="1775149" cy="1215318"/>
          </a:xfrm>
        </p:grpSpPr>
        <p:sp>
          <p:nvSpPr>
            <p:cNvPr id="29" name="28 Serbest Form"/>
            <p:cNvSpPr/>
            <p:nvPr/>
          </p:nvSpPr>
          <p:spPr>
            <a:xfrm>
              <a:off x="1286989" y="4455878"/>
              <a:ext cx="328274" cy="760577"/>
            </a:xfrm>
            <a:custGeom>
              <a:avLst/>
              <a:gdLst/>
              <a:ahLst/>
              <a:cxnLst/>
              <a:rect l="0" t="0" r="0" b="0"/>
              <a:pathLst>
                <a:path w="328274" h="760577">
                  <a:moveTo>
                    <a:pt x="0" y="169640"/>
                  </a:moveTo>
                  <a:lnTo>
                    <a:pt x="13529" y="122289"/>
                  </a:lnTo>
                  <a:lnTo>
                    <a:pt x="35472" y="79313"/>
                  </a:lnTo>
                  <a:lnTo>
                    <a:pt x="69671" y="39422"/>
                  </a:lnTo>
                  <a:lnTo>
                    <a:pt x="115860" y="8051"/>
                  </a:lnTo>
                  <a:lnTo>
                    <a:pt x="128210" y="2449"/>
                  </a:lnTo>
                  <a:lnTo>
                    <a:pt x="153259" y="0"/>
                  </a:lnTo>
                  <a:lnTo>
                    <a:pt x="203949" y="9964"/>
                  </a:lnTo>
                  <a:lnTo>
                    <a:pt x="213837" y="16467"/>
                  </a:lnTo>
                  <a:lnTo>
                    <a:pt x="228599" y="35019"/>
                  </a:lnTo>
                  <a:lnTo>
                    <a:pt x="249612" y="93127"/>
                  </a:lnTo>
                  <a:lnTo>
                    <a:pt x="261636" y="149487"/>
                  </a:lnTo>
                  <a:lnTo>
                    <a:pt x="265827" y="204098"/>
                  </a:lnTo>
                  <a:lnTo>
                    <a:pt x="265654" y="264485"/>
                  </a:lnTo>
                  <a:lnTo>
                    <a:pt x="260096" y="324380"/>
                  </a:lnTo>
                  <a:lnTo>
                    <a:pt x="266158" y="373118"/>
                  </a:lnTo>
                  <a:lnTo>
                    <a:pt x="276921" y="428303"/>
                  </a:lnTo>
                  <a:lnTo>
                    <a:pt x="297017" y="486438"/>
                  </a:lnTo>
                  <a:lnTo>
                    <a:pt x="321071" y="545588"/>
                  </a:lnTo>
                  <a:lnTo>
                    <a:pt x="328273" y="595032"/>
                  </a:lnTo>
                  <a:lnTo>
                    <a:pt x="323642" y="652314"/>
                  </a:lnTo>
                  <a:lnTo>
                    <a:pt x="313269" y="681958"/>
                  </a:lnTo>
                  <a:lnTo>
                    <a:pt x="283537" y="724062"/>
                  </a:lnTo>
                  <a:lnTo>
                    <a:pt x="252023" y="744189"/>
                  </a:lnTo>
                  <a:lnTo>
                    <a:pt x="215785" y="759120"/>
                  </a:lnTo>
                  <a:lnTo>
                    <a:pt x="190765" y="760576"/>
                  </a:lnTo>
                  <a:lnTo>
                    <a:pt x="178147" y="758981"/>
                  </a:lnTo>
                  <a:lnTo>
                    <a:pt x="152800" y="745884"/>
                  </a:lnTo>
                  <a:lnTo>
                    <a:pt x="140094" y="736445"/>
                  </a:lnTo>
                  <a:lnTo>
                    <a:pt x="122201" y="710855"/>
                  </a:lnTo>
                  <a:lnTo>
                    <a:pt x="99178" y="648281"/>
                  </a:lnTo>
                  <a:lnTo>
                    <a:pt x="89198" y="590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1624252" y="4250690"/>
              <a:ext cx="210665" cy="360172"/>
            </a:xfrm>
            <a:custGeom>
              <a:avLst/>
              <a:gdLst/>
              <a:ahLst/>
              <a:cxnLst/>
              <a:rect l="0" t="0" r="0" b="0"/>
              <a:pathLst>
                <a:path w="210665" h="360172">
                  <a:moveTo>
                    <a:pt x="19527" y="30781"/>
                  </a:moveTo>
                  <a:lnTo>
                    <a:pt x="73643" y="3723"/>
                  </a:lnTo>
                  <a:lnTo>
                    <a:pt x="92416" y="0"/>
                  </a:lnTo>
                  <a:lnTo>
                    <a:pt x="107763" y="1765"/>
                  </a:lnTo>
                  <a:lnTo>
                    <a:pt x="120826" y="7190"/>
                  </a:lnTo>
                  <a:lnTo>
                    <a:pt x="130950" y="16469"/>
                  </a:lnTo>
                  <a:lnTo>
                    <a:pt x="145975" y="41882"/>
                  </a:lnTo>
                  <a:lnTo>
                    <a:pt x="155629" y="94794"/>
                  </a:lnTo>
                  <a:lnTo>
                    <a:pt x="148718" y="155748"/>
                  </a:lnTo>
                  <a:lnTo>
                    <a:pt x="129944" y="208690"/>
                  </a:lnTo>
                  <a:lnTo>
                    <a:pt x="106151" y="260050"/>
                  </a:lnTo>
                  <a:lnTo>
                    <a:pt x="78701" y="298345"/>
                  </a:lnTo>
                  <a:lnTo>
                    <a:pt x="18929" y="348221"/>
                  </a:lnTo>
                  <a:lnTo>
                    <a:pt x="855" y="360171"/>
                  </a:lnTo>
                  <a:lnTo>
                    <a:pt x="0" y="359393"/>
                  </a:lnTo>
                  <a:lnTo>
                    <a:pt x="2261" y="356043"/>
                  </a:lnTo>
                  <a:lnTo>
                    <a:pt x="32502" y="351328"/>
                  </a:lnTo>
                  <a:lnTo>
                    <a:pt x="93458" y="349735"/>
                  </a:lnTo>
                  <a:lnTo>
                    <a:pt x="156259" y="345645"/>
                  </a:lnTo>
                  <a:lnTo>
                    <a:pt x="189352" y="335505"/>
                  </a:lnTo>
                  <a:lnTo>
                    <a:pt x="210664" y="323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1885886" y="4332441"/>
              <a:ext cx="203880" cy="165653"/>
            </a:xfrm>
            <a:custGeom>
              <a:avLst/>
              <a:gdLst/>
              <a:ahLst/>
              <a:cxnLst/>
              <a:rect l="0" t="0" r="0" b="0"/>
              <a:pathLst>
                <a:path w="203880" h="165653">
                  <a:moveTo>
                    <a:pt x="0" y="0"/>
                  </a:moveTo>
                  <a:lnTo>
                    <a:pt x="41531" y="37755"/>
                  </a:lnTo>
                  <a:lnTo>
                    <a:pt x="99160" y="90403"/>
                  </a:lnTo>
                  <a:lnTo>
                    <a:pt x="159230" y="147275"/>
                  </a:lnTo>
                  <a:lnTo>
                    <a:pt x="178372" y="163148"/>
                  </a:lnTo>
                  <a:lnTo>
                    <a:pt x="185459" y="165399"/>
                  </a:lnTo>
                  <a:lnTo>
                    <a:pt x="203879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1911371" y="4281471"/>
              <a:ext cx="152910" cy="344048"/>
            </a:xfrm>
            <a:custGeom>
              <a:avLst/>
              <a:gdLst/>
              <a:ahLst/>
              <a:cxnLst/>
              <a:rect l="0" t="0" r="0" b="0"/>
              <a:pathLst>
                <a:path w="152910" h="344048">
                  <a:moveTo>
                    <a:pt x="152909" y="0"/>
                  </a:moveTo>
                  <a:lnTo>
                    <a:pt x="130256" y="49082"/>
                  </a:lnTo>
                  <a:lnTo>
                    <a:pt x="112322" y="87939"/>
                  </a:lnTo>
                  <a:lnTo>
                    <a:pt x="84845" y="142440"/>
                  </a:lnTo>
                  <a:lnTo>
                    <a:pt x="57231" y="197002"/>
                  </a:lnTo>
                  <a:lnTo>
                    <a:pt x="35216" y="253491"/>
                  </a:lnTo>
                  <a:lnTo>
                    <a:pt x="6595" y="314607"/>
                  </a:lnTo>
                  <a:lnTo>
                    <a:pt x="0" y="34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2077023" y="4774184"/>
              <a:ext cx="254850" cy="67957"/>
            </a:xfrm>
            <a:custGeom>
              <a:avLst/>
              <a:gdLst/>
              <a:ahLst/>
              <a:cxnLst/>
              <a:rect l="0" t="0" r="0" b="0"/>
              <a:pathLst>
                <a:path w="254850" h="67957">
                  <a:moveTo>
                    <a:pt x="0" y="67956"/>
                  </a:moveTo>
                  <a:lnTo>
                    <a:pt x="56633" y="45303"/>
                  </a:lnTo>
                  <a:lnTo>
                    <a:pt x="101468" y="27369"/>
                  </a:lnTo>
                  <a:lnTo>
                    <a:pt x="137021" y="15413"/>
                  </a:lnTo>
                  <a:lnTo>
                    <a:pt x="191626" y="2128"/>
                  </a:lnTo>
                  <a:lnTo>
                    <a:pt x="223447" y="0"/>
                  </a:lnTo>
                  <a:lnTo>
                    <a:pt x="254849" y="4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2115250" y="4956822"/>
              <a:ext cx="254851" cy="50971"/>
            </a:xfrm>
            <a:custGeom>
              <a:avLst/>
              <a:gdLst/>
              <a:ahLst/>
              <a:cxnLst/>
              <a:rect l="0" t="0" r="0" b="0"/>
              <a:pathLst>
                <a:path w="254851" h="50971">
                  <a:moveTo>
                    <a:pt x="0" y="50970"/>
                  </a:moveTo>
                  <a:lnTo>
                    <a:pt x="24069" y="46723"/>
                  </a:lnTo>
                  <a:lnTo>
                    <a:pt x="64185" y="39643"/>
                  </a:lnTo>
                  <a:lnTo>
                    <a:pt x="114997" y="30677"/>
                  </a:lnTo>
                  <a:lnTo>
                    <a:pt x="153120" y="23283"/>
                  </a:lnTo>
                  <a:lnTo>
                    <a:pt x="206805" y="11292"/>
                  </a:lnTo>
                  <a:lnTo>
                    <a:pt x="2548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2535752" y="4353670"/>
              <a:ext cx="288065" cy="648993"/>
            </a:xfrm>
            <a:custGeom>
              <a:avLst/>
              <a:gdLst/>
              <a:ahLst/>
              <a:cxnLst/>
              <a:rect l="0" t="0" r="0" b="0"/>
              <a:pathLst>
                <a:path w="288065" h="648993">
                  <a:moveTo>
                    <a:pt x="0" y="169908"/>
                  </a:moveTo>
                  <a:lnTo>
                    <a:pt x="26429" y="117050"/>
                  </a:lnTo>
                  <a:lnTo>
                    <a:pt x="47352" y="75205"/>
                  </a:lnTo>
                  <a:lnTo>
                    <a:pt x="81926" y="24934"/>
                  </a:lnTo>
                  <a:lnTo>
                    <a:pt x="97092" y="9546"/>
                  </a:lnTo>
                  <a:lnTo>
                    <a:pt x="111450" y="2119"/>
                  </a:lnTo>
                  <a:lnTo>
                    <a:pt x="125270" y="0"/>
                  </a:lnTo>
                  <a:lnTo>
                    <a:pt x="138731" y="1419"/>
                  </a:lnTo>
                  <a:lnTo>
                    <a:pt x="147705" y="9443"/>
                  </a:lnTo>
                  <a:lnTo>
                    <a:pt x="157676" y="37238"/>
                  </a:lnTo>
                  <a:lnTo>
                    <a:pt x="163289" y="85921"/>
                  </a:lnTo>
                  <a:lnTo>
                    <a:pt x="164952" y="142978"/>
                  </a:lnTo>
                  <a:lnTo>
                    <a:pt x="172209" y="197954"/>
                  </a:lnTo>
                  <a:lnTo>
                    <a:pt x="183326" y="250111"/>
                  </a:lnTo>
                  <a:lnTo>
                    <a:pt x="217831" y="311547"/>
                  </a:lnTo>
                  <a:lnTo>
                    <a:pt x="259256" y="373982"/>
                  </a:lnTo>
                  <a:lnTo>
                    <a:pt x="281797" y="413488"/>
                  </a:lnTo>
                  <a:lnTo>
                    <a:pt x="288064" y="444290"/>
                  </a:lnTo>
                  <a:lnTo>
                    <a:pt x="284827" y="500235"/>
                  </a:lnTo>
                  <a:lnTo>
                    <a:pt x="274901" y="548117"/>
                  </a:lnTo>
                  <a:lnTo>
                    <a:pt x="256229" y="582441"/>
                  </a:lnTo>
                  <a:lnTo>
                    <a:pt x="196904" y="636806"/>
                  </a:lnTo>
                  <a:lnTo>
                    <a:pt x="171519" y="646426"/>
                  </a:lnTo>
                  <a:lnTo>
                    <a:pt x="156821" y="648992"/>
                  </a:lnTo>
                  <a:lnTo>
                    <a:pt x="145606" y="643623"/>
                  </a:lnTo>
                  <a:lnTo>
                    <a:pt x="114682" y="590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2894116" y="4001137"/>
              <a:ext cx="168022" cy="465621"/>
            </a:xfrm>
            <a:custGeom>
              <a:avLst/>
              <a:gdLst/>
              <a:ahLst/>
              <a:cxnLst/>
              <a:rect l="0" t="0" r="0" b="0"/>
              <a:pathLst>
                <a:path w="168022" h="465621">
                  <a:moveTo>
                    <a:pt x="36653" y="0"/>
                  </a:moveTo>
                  <a:lnTo>
                    <a:pt x="25326" y="45306"/>
                  </a:lnTo>
                  <a:lnTo>
                    <a:pt x="16359" y="81174"/>
                  </a:lnTo>
                  <a:lnTo>
                    <a:pt x="6396" y="136129"/>
                  </a:lnTo>
                  <a:lnTo>
                    <a:pt x="1968" y="180847"/>
                  </a:lnTo>
                  <a:lnTo>
                    <a:pt x="0" y="224319"/>
                  </a:lnTo>
                  <a:lnTo>
                    <a:pt x="5656" y="281828"/>
                  </a:lnTo>
                  <a:lnTo>
                    <a:pt x="9535" y="334736"/>
                  </a:lnTo>
                  <a:lnTo>
                    <a:pt x="21018" y="393177"/>
                  </a:lnTo>
                  <a:lnTo>
                    <a:pt x="34223" y="431283"/>
                  </a:lnTo>
                  <a:lnTo>
                    <a:pt x="47843" y="451722"/>
                  </a:lnTo>
                  <a:lnTo>
                    <a:pt x="58272" y="458305"/>
                  </a:lnTo>
                  <a:lnTo>
                    <a:pt x="84960" y="465620"/>
                  </a:lnTo>
                  <a:lnTo>
                    <a:pt x="97174" y="464738"/>
                  </a:lnTo>
                  <a:lnTo>
                    <a:pt x="118297" y="456209"/>
                  </a:lnTo>
                  <a:lnTo>
                    <a:pt x="146108" y="428722"/>
                  </a:lnTo>
                  <a:lnTo>
                    <a:pt x="165518" y="386912"/>
                  </a:lnTo>
                  <a:lnTo>
                    <a:pt x="168021" y="358850"/>
                  </a:lnTo>
                  <a:lnTo>
                    <a:pt x="162999" y="333636"/>
                  </a:lnTo>
                  <a:lnTo>
                    <a:pt x="151327" y="312991"/>
                  </a:lnTo>
                  <a:lnTo>
                    <a:pt x="142835" y="309184"/>
                  </a:lnTo>
                  <a:lnTo>
                    <a:pt x="132926" y="309478"/>
                  </a:lnTo>
                  <a:lnTo>
                    <a:pt x="112005" y="317356"/>
                  </a:lnTo>
                  <a:lnTo>
                    <a:pt x="93268" y="330296"/>
                  </a:lnTo>
                  <a:lnTo>
                    <a:pt x="79277" y="349262"/>
                  </a:lnTo>
                  <a:lnTo>
                    <a:pt x="62138" y="382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4" name="43 Grup"/>
          <p:cNvGrpSpPr/>
          <p:nvPr/>
        </p:nvGrpSpPr>
        <p:grpSpPr>
          <a:xfrm>
            <a:off x="1981061" y="5322474"/>
            <a:ext cx="1629802" cy="874866"/>
            <a:chOff x="1981061" y="5322474"/>
            <a:chExt cx="1629802" cy="874866"/>
          </a:xfrm>
        </p:grpSpPr>
        <p:sp>
          <p:nvSpPr>
            <p:cNvPr id="38" name="37 Serbest Form"/>
            <p:cNvSpPr/>
            <p:nvPr/>
          </p:nvSpPr>
          <p:spPr>
            <a:xfrm>
              <a:off x="1981061" y="5568466"/>
              <a:ext cx="452752" cy="628874"/>
            </a:xfrm>
            <a:custGeom>
              <a:avLst/>
              <a:gdLst/>
              <a:ahLst/>
              <a:cxnLst/>
              <a:rect l="0" t="0" r="0" b="0"/>
              <a:pathLst>
                <a:path w="452752" h="628874">
                  <a:moveTo>
                    <a:pt x="6765" y="229359"/>
                  </a:moveTo>
                  <a:lnTo>
                    <a:pt x="2989" y="176502"/>
                  </a:lnTo>
                  <a:lnTo>
                    <a:pt x="0" y="134656"/>
                  </a:lnTo>
                  <a:lnTo>
                    <a:pt x="4230" y="80610"/>
                  </a:lnTo>
                  <a:lnTo>
                    <a:pt x="16965" y="47150"/>
                  </a:lnTo>
                  <a:lnTo>
                    <a:pt x="36783" y="22841"/>
                  </a:lnTo>
                  <a:lnTo>
                    <a:pt x="78585" y="0"/>
                  </a:lnTo>
                  <a:lnTo>
                    <a:pt x="110420" y="469"/>
                  </a:lnTo>
                  <a:lnTo>
                    <a:pt x="126838" y="4558"/>
                  </a:lnTo>
                  <a:lnTo>
                    <a:pt x="152632" y="20429"/>
                  </a:lnTo>
                  <a:lnTo>
                    <a:pt x="183072" y="57019"/>
                  </a:lnTo>
                  <a:lnTo>
                    <a:pt x="218727" y="120121"/>
                  </a:lnTo>
                  <a:lnTo>
                    <a:pt x="241449" y="178364"/>
                  </a:lnTo>
                  <a:lnTo>
                    <a:pt x="246672" y="227779"/>
                  </a:lnTo>
                  <a:lnTo>
                    <a:pt x="246804" y="286626"/>
                  </a:lnTo>
                  <a:lnTo>
                    <a:pt x="238506" y="348896"/>
                  </a:lnTo>
                  <a:lnTo>
                    <a:pt x="225664" y="410766"/>
                  </a:lnTo>
                  <a:lnTo>
                    <a:pt x="204554" y="465595"/>
                  </a:lnTo>
                  <a:lnTo>
                    <a:pt x="178950" y="516292"/>
                  </a:lnTo>
                  <a:lnTo>
                    <a:pt x="136738" y="572193"/>
                  </a:lnTo>
                  <a:lnTo>
                    <a:pt x="116916" y="595520"/>
                  </a:lnTo>
                  <a:lnTo>
                    <a:pt x="69582" y="622032"/>
                  </a:lnTo>
                  <a:lnTo>
                    <a:pt x="57138" y="627061"/>
                  </a:lnTo>
                  <a:lnTo>
                    <a:pt x="31984" y="628873"/>
                  </a:lnTo>
                  <a:lnTo>
                    <a:pt x="19330" y="627374"/>
                  </a:lnTo>
                  <a:lnTo>
                    <a:pt x="15142" y="623543"/>
                  </a:lnTo>
                  <a:lnTo>
                    <a:pt x="16597" y="618157"/>
                  </a:lnTo>
                  <a:lnTo>
                    <a:pt x="21815" y="611735"/>
                  </a:lnTo>
                  <a:lnTo>
                    <a:pt x="49451" y="595933"/>
                  </a:lnTo>
                  <a:lnTo>
                    <a:pt x="108432" y="586666"/>
                  </a:lnTo>
                  <a:lnTo>
                    <a:pt x="164942" y="577964"/>
                  </a:lnTo>
                  <a:lnTo>
                    <a:pt x="218183" y="574757"/>
                  </a:lnTo>
                  <a:lnTo>
                    <a:pt x="271242" y="573807"/>
                  </a:lnTo>
                  <a:lnTo>
                    <a:pt x="328336" y="572109"/>
                  </a:lnTo>
                  <a:lnTo>
                    <a:pt x="390892" y="563344"/>
                  </a:lnTo>
                  <a:lnTo>
                    <a:pt x="419595" y="560440"/>
                  </a:lnTo>
                  <a:lnTo>
                    <a:pt x="452751" y="547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2535752" y="5759598"/>
              <a:ext cx="216623" cy="293078"/>
            </a:xfrm>
            <a:custGeom>
              <a:avLst/>
              <a:gdLst/>
              <a:ahLst/>
              <a:cxnLst/>
              <a:rect l="0" t="0" r="0" b="0"/>
              <a:pathLst>
                <a:path w="216623" h="293078">
                  <a:moveTo>
                    <a:pt x="0" y="0"/>
                  </a:moveTo>
                  <a:lnTo>
                    <a:pt x="33980" y="49083"/>
                  </a:lnTo>
                  <a:lnTo>
                    <a:pt x="60881" y="87939"/>
                  </a:lnTo>
                  <a:lnTo>
                    <a:pt x="98322" y="142440"/>
                  </a:lnTo>
                  <a:lnTo>
                    <a:pt x="145430" y="205272"/>
                  </a:lnTo>
                  <a:lnTo>
                    <a:pt x="199348" y="262721"/>
                  </a:lnTo>
                  <a:lnTo>
                    <a:pt x="208945" y="276282"/>
                  </a:lnTo>
                  <a:lnTo>
                    <a:pt x="216622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2548495" y="5785083"/>
              <a:ext cx="203880" cy="407760"/>
            </a:xfrm>
            <a:custGeom>
              <a:avLst/>
              <a:gdLst/>
              <a:ahLst/>
              <a:cxnLst/>
              <a:rect l="0" t="0" r="0" b="0"/>
              <a:pathLst>
                <a:path w="203880" h="407760">
                  <a:moveTo>
                    <a:pt x="203879" y="0"/>
                  </a:moveTo>
                  <a:lnTo>
                    <a:pt x="163292" y="60881"/>
                  </a:lnTo>
                  <a:lnTo>
                    <a:pt x="139590" y="105873"/>
                  </a:lnTo>
                  <a:lnTo>
                    <a:pt x="114511" y="159266"/>
                  </a:lnTo>
                  <a:lnTo>
                    <a:pt x="80668" y="222125"/>
                  </a:lnTo>
                  <a:lnTo>
                    <a:pt x="61971" y="272212"/>
                  </a:lnTo>
                  <a:lnTo>
                    <a:pt x="34212" y="329700"/>
                  </a:lnTo>
                  <a:lnTo>
                    <a:pt x="13627" y="378182"/>
                  </a:lnTo>
                  <a:lnTo>
                    <a:pt x="0" y="407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2918026" y="5848796"/>
              <a:ext cx="191138" cy="50970"/>
            </a:xfrm>
            <a:custGeom>
              <a:avLst/>
              <a:gdLst/>
              <a:ahLst/>
              <a:cxnLst/>
              <a:rect l="0" t="0" r="0" b="0"/>
              <a:pathLst>
                <a:path w="191138" h="50970">
                  <a:moveTo>
                    <a:pt x="0" y="50969"/>
                  </a:moveTo>
                  <a:lnTo>
                    <a:pt x="56634" y="32092"/>
                  </a:lnTo>
                  <a:lnTo>
                    <a:pt x="101468" y="17147"/>
                  </a:lnTo>
                  <a:lnTo>
                    <a:pt x="151285" y="4317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2930769" y="6013453"/>
              <a:ext cx="254850" cy="39223"/>
            </a:xfrm>
            <a:custGeom>
              <a:avLst/>
              <a:gdLst/>
              <a:ahLst/>
              <a:cxnLst/>
              <a:rect l="0" t="0" r="0" b="0"/>
              <a:pathLst>
                <a:path w="254850" h="39223">
                  <a:moveTo>
                    <a:pt x="0" y="39222"/>
                  </a:moveTo>
                  <a:lnTo>
                    <a:pt x="40587" y="25693"/>
                  </a:lnTo>
                  <a:lnTo>
                    <a:pt x="94493" y="11500"/>
                  </a:lnTo>
                  <a:lnTo>
                    <a:pt x="152432" y="0"/>
                  </a:lnTo>
                  <a:lnTo>
                    <a:pt x="207513" y="70"/>
                  </a:lnTo>
                  <a:lnTo>
                    <a:pt x="254849" y="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3326705" y="5322474"/>
              <a:ext cx="284158" cy="680192"/>
            </a:xfrm>
            <a:custGeom>
              <a:avLst/>
              <a:gdLst/>
              <a:ahLst/>
              <a:cxnLst/>
              <a:rect l="0" t="0" r="0" b="0"/>
              <a:pathLst>
                <a:path w="284158" h="680192">
                  <a:moveTo>
                    <a:pt x="113763" y="29365"/>
                  </a:moveTo>
                  <a:lnTo>
                    <a:pt x="86705" y="2307"/>
                  </a:lnTo>
                  <a:lnTo>
                    <a:pt x="75902" y="0"/>
                  </a:lnTo>
                  <a:lnTo>
                    <a:pt x="65869" y="4125"/>
                  </a:lnTo>
                  <a:lnTo>
                    <a:pt x="56348" y="12538"/>
                  </a:lnTo>
                  <a:lnTo>
                    <a:pt x="34444" y="63418"/>
                  </a:lnTo>
                  <a:lnTo>
                    <a:pt x="22656" y="98789"/>
                  </a:lnTo>
                  <a:lnTo>
                    <a:pt x="9558" y="160744"/>
                  </a:lnTo>
                  <a:lnTo>
                    <a:pt x="3737" y="216596"/>
                  </a:lnTo>
                  <a:lnTo>
                    <a:pt x="1150" y="269736"/>
                  </a:lnTo>
                  <a:lnTo>
                    <a:pt x="0" y="317895"/>
                  </a:lnTo>
                  <a:lnTo>
                    <a:pt x="3128" y="377256"/>
                  </a:lnTo>
                  <a:lnTo>
                    <a:pt x="13022" y="429296"/>
                  </a:lnTo>
                  <a:lnTo>
                    <a:pt x="24921" y="489551"/>
                  </a:lnTo>
                  <a:lnTo>
                    <a:pt x="37413" y="548462"/>
                  </a:lnTo>
                  <a:lnTo>
                    <a:pt x="53857" y="598009"/>
                  </a:lnTo>
                  <a:lnTo>
                    <a:pt x="70148" y="624727"/>
                  </a:lnTo>
                  <a:lnTo>
                    <a:pt x="127474" y="673959"/>
                  </a:lnTo>
                  <a:lnTo>
                    <a:pt x="156197" y="680191"/>
                  </a:lnTo>
                  <a:lnTo>
                    <a:pt x="186424" y="676826"/>
                  </a:lnTo>
                  <a:lnTo>
                    <a:pt x="225905" y="659012"/>
                  </a:lnTo>
                  <a:lnTo>
                    <a:pt x="246666" y="643816"/>
                  </a:lnTo>
                  <a:lnTo>
                    <a:pt x="267509" y="612577"/>
                  </a:lnTo>
                  <a:lnTo>
                    <a:pt x="282652" y="576420"/>
                  </a:lnTo>
                  <a:lnTo>
                    <a:pt x="284157" y="547644"/>
                  </a:lnTo>
                  <a:lnTo>
                    <a:pt x="278691" y="518808"/>
                  </a:lnTo>
                  <a:lnTo>
                    <a:pt x="266822" y="496553"/>
                  </a:lnTo>
                  <a:lnTo>
                    <a:pt x="248333" y="480999"/>
                  </a:lnTo>
                  <a:lnTo>
                    <a:pt x="237456" y="474869"/>
                  </a:lnTo>
                  <a:lnTo>
                    <a:pt x="214044" y="471834"/>
                  </a:lnTo>
                  <a:lnTo>
                    <a:pt x="190896" y="476620"/>
                  </a:lnTo>
                  <a:lnTo>
                    <a:pt x="152963" y="502765"/>
                  </a:lnTo>
                  <a:lnTo>
                    <a:pt x="101105" y="562061"/>
                  </a:lnTo>
                  <a:lnTo>
                    <a:pt x="75535" y="590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0" name="49 Grup"/>
          <p:cNvGrpSpPr/>
          <p:nvPr/>
        </p:nvGrpSpPr>
        <p:grpSpPr>
          <a:xfrm>
            <a:off x="2930769" y="6392752"/>
            <a:ext cx="1335223" cy="810409"/>
            <a:chOff x="2930769" y="6392752"/>
            <a:chExt cx="1335223" cy="810409"/>
          </a:xfrm>
        </p:grpSpPr>
        <p:sp>
          <p:nvSpPr>
            <p:cNvPr id="45" name="44 Serbest Form"/>
            <p:cNvSpPr/>
            <p:nvPr/>
          </p:nvSpPr>
          <p:spPr>
            <a:xfrm>
              <a:off x="2930769" y="6740769"/>
              <a:ext cx="293078" cy="395018"/>
            </a:xfrm>
            <a:custGeom>
              <a:avLst/>
              <a:gdLst/>
              <a:ahLst/>
              <a:cxnLst/>
              <a:rect l="0" t="0" r="0" b="0"/>
              <a:pathLst>
                <a:path w="293078" h="395018">
                  <a:moveTo>
                    <a:pt x="0" y="0"/>
                  </a:moveTo>
                  <a:lnTo>
                    <a:pt x="50865" y="62453"/>
                  </a:lnTo>
                  <a:lnTo>
                    <a:pt x="88679" y="113178"/>
                  </a:lnTo>
                  <a:lnTo>
                    <a:pt x="121531" y="157433"/>
                  </a:lnTo>
                  <a:lnTo>
                    <a:pt x="163906" y="214187"/>
                  </a:lnTo>
                  <a:lnTo>
                    <a:pt x="209512" y="277336"/>
                  </a:lnTo>
                  <a:lnTo>
                    <a:pt x="245789" y="330712"/>
                  </a:lnTo>
                  <a:lnTo>
                    <a:pt x="276447" y="374606"/>
                  </a:lnTo>
                  <a:lnTo>
                    <a:pt x="293077" y="395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2994481" y="6804481"/>
              <a:ext cx="191138" cy="382275"/>
            </a:xfrm>
            <a:custGeom>
              <a:avLst/>
              <a:gdLst/>
              <a:ahLst/>
              <a:cxnLst/>
              <a:rect l="0" t="0" r="0" b="0"/>
              <a:pathLst>
                <a:path w="191138" h="382275">
                  <a:moveTo>
                    <a:pt x="191137" y="0"/>
                  </a:moveTo>
                  <a:lnTo>
                    <a:pt x="150445" y="62454"/>
                  </a:lnTo>
                  <a:lnTo>
                    <a:pt x="120194" y="113179"/>
                  </a:lnTo>
                  <a:lnTo>
                    <a:pt x="95423" y="157433"/>
                  </a:lnTo>
                  <a:lnTo>
                    <a:pt x="65557" y="214187"/>
                  </a:lnTo>
                  <a:lnTo>
                    <a:pt x="36861" y="277337"/>
                  </a:lnTo>
                  <a:lnTo>
                    <a:pt x="17559" y="330712"/>
                  </a:lnTo>
                  <a:lnTo>
                    <a:pt x="0" y="382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3440468" y="6842708"/>
              <a:ext cx="229365" cy="50972"/>
            </a:xfrm>
            <a:custGeom>
              <a:avLst/>
              <a:gdLst/>
              <a:ahLst/>
              <a:cxnLst/>
              <a:rect l="0" t="0" r="0" b="0"/>
              <a:pathLst>
                <a:path w="229365" h="50972">
                  <a:moveTo>
                    <a:pt x="0" y="50971"/>
                  </a:moveTo>
                  <a:lnTo>
                    <a:pt x="25485" y="43892"/>
                  </a:lnTo>
                  <a:lnTo>
                    <a:pt x="67960" y="32094"/>
                  </a:lnTo>
                  <a:lnTo>
                    <a:pt x="121761" y="17148"/>
                  </a:lnTo>
                  <a:lnTo>
                    <a:pt x="181541" y="4319"/>
                  </a:lnTo>
                  <a:lnTo>
                    <a:pt x="229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3453210" y="7059331"/>
              <a:ext cx="331306" cy="89198"/>
            </a:xfrm>
            <a:custGeom>
              <a:avLst/>
              <a:gdLst/>
              <a:ahLst/>
              <a:cxnLst/>
              <a:rect l="0" t="0" r="0" b="0"/>
              <a:pathLst>
                <a:path w="331306" h="89198">
                  <a:moveTo>
                    <a:pt x="0" y="89197"/>
                  </a:moveTo>
                  <a:lnTo>
                    <a:pt x="52858" y="62769"/>
                  </a:lnTo>
                  <a:lnTo>
                    <a:pt x="94704" y="41846"/>
                  </a:lnTo>
                  <a:lnTo>
                    <a:pt x="129680" y="27897"/>
                  </a:lnTo>
                  <a:lnTo>
                    <a:pt x="187420" y="12399"/>
                  </a:lnTo>
                  <a:lnTo>
                    <a:pt x="232904" y="5511"/>
                  </a:lnTo>
                  <a:lnTo>
                    <a:pt x="286575" y="1633"/>
                  </a:lnTo>
                  <a:lnTo>
                    <a:pt x="3313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3835484" y="6392752"/>
              <a:ext cx="430508" cy="810409"/>
            </a:xfrm>
            <a:custGeom>
              <a:avLst/>
              <a:gdLst/>
              <a:ahLst/>
              <a:cxnLst/>
              <a:rect l="0" t="0" r="0" b="0"/>
              <a:pathLst>
                <a:path w="430508" h="810409">
                  <a:moveTo>
                    <a:pt x="0" y="297047"/>
                  </a:moveTo>
                  <a:lnTo>
                    <a:pt x="3776" y="247965"/>
                  </a:lnTo>
                  <a:lnTo>
                    <a:pt x="6765" y="209108"/>
                  </a:lnTo>
                  <a:lnTo>
                    <a:pt x="17637" y="150832"/>
                  </a:lnTo>
                  <a:lnTo>
                    <a:pt x="33324" y="108885"/>
                  </a:lnTo>
                  <a:lnTo>
                    <a:pt x="83465" y="49074"/>
                  </a:lnTo>
                  <a:lnTo>
                    <a:pt x="128810" y="14400"/>
                  </a:lnTo>
                  <a:lnTo>
                    <a:pt x="153526" y="2470"/>
                  </a:lnTo>
                  <a:lnTo>
                    <a:pt x="178669" y="0"/>
                  </a:lnTo>
                  <a:lnTo>
                    <a:pt x="191320" y="1323"/>
                  </a:lnTo>
                  <a:lnTo>
                    <a:pt x="201170" y="6453"/>
                  </a:lnTo>
                  <a:lnTo>
                    <a:pt x="215890" y="23480"/>
                  </a:lnTo>
                  <a:lnTo>
                    <a:pt x="232137" y="56945"/>
                  </a:lnTo>
                  <a:lnTo>
                    <a:pt x="240138" y="116479"/>
                  </a:lnTo>
                  <a:lnTo>
                    <a:pt x="245494" y="178998"/>
                  </a:lnTo>
                  <a:lnTo>
                    <a:pt x="259766" y="232669"/>
                  </a:lnTo>
                  <a:lnTo>
                    <a:pt x="277635" y="282757"/>
                  </a:lnTo>
                  <a:lnTo>
                    <a:pt x="315078" y="337028"/>
                  </a:lnTo>
                  <a:lnTo>
                    <a:pt x="356891" y="395442"/>
                  </a:lnTo>
                  <a:lnTo>
                    <a:pt x="397862" y="451168"/>
                  </a:lnTo>
                  <a:lnTo>
                    <a:pt x="424006" y="513828"/>
                  </a:lnTo>
                  <a:lnTo>
                    <a:pt x="430507" y="565472"/>
                  </a:lnTo>
                  <a:lnTo>
                    <a:pt x="425669" y="618844"/>
                  </a:lnTo>
                  <a:lnTo>
                    <a:pt x="401177" y="678859"/>
                  </a:lnTo>
                  <a:lnTo>
                    <a:pt x="369071" y="740006"/>
                  </a:lnTo>
                  <a:lnTo>
                    <a:pt x="335461" y="786641"/>
                  </a:lnTo>
                  <a:lnTo>
                    <a:pt x="303276" y="807553"/>
                  </a:lnTo>
                  <a:lnTo>
                    <a:pt x="279204" y="810408"/>
                  </a:lnTo>
                  <a:lnTo>
                    <a:pt x="254347" y="805542"/>
                  </a:lnTo>
                  <a:lnTo>
                    <a:pt x="229142" y="793940"/>
                  </a:lnTo>
                  <a:lnTo>
                    <a:pt x="207557" y="771793"/>
                  </a:lnTo>
                  <a:lnTo>
                    <a:pt x="178395" y="730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1" name="50 Serbest Form"/>
          <p:cNvSpPr/>
          <p:nvPr/>
        </p:nvSpPr>
        <p:spPr>
          <a:xfrm>
            <a:off x="2589794" y="1112688"/>
            <a:ext cx="454912" cy="706745"/>
          </a:xfrm>
          <a:custGeom>
            <a:avLst/>
            <a:gdLst/>
            <a:ahLst/>
            <a:cxnLst/>
            <a:rect l="0" t="0" r="0" b="0"/>
            <a:pathLst>
              <a:path w="454912" h="706745">
                <a:moveTo>
                  <a:pt x="239035" y="110589"/>
                </a:moveTo>
                <a:lnTo>
                  <a:pt x="184919" y="76766"/>
                </a:lnTo>
                <a:lnTo>
                  <a:pt x="163314" y="73882"/>
                </a:lnTo>
                <a:lnTo>
                  <a:pt x="143248" y="79039"/>
                </a:lnTo>
                <a:lnTo>
                  <a:pt x="95500" y="112567"/>
                </a:lnTo>
                <a:lnTo>
                  <a:pt x="67193" y="149403"/>
                </a:lnTo>
                <a:lnTo>
                  <a:pt x="31509" y="212606"/>
                </a:lnTo>
                <a:lnTo>
                  <a:pt x="16770" y="252195"/>
                </a:lnTo>
                <a:lnTo>
                  <a:pt x="7297" y="311816"/>
                </a:lnTo>
                <a:lnTo>
                  <a:pt x="0" y="359461"/>
                </a:lnTo>
                <a:lnTo>
                  <a:pt x="1614" y="418413"/>
                </a:lnTo>
                <a:lnTo>
                  <a:pt x="11059" y="476939"/>
                </a:lnTo>
                <a:lnTo>
                  <a:pt x="22824" y="530148"/>
                </a:lnTo>
                <a:lnTo>
                  <a:pt x="32506" y="561820"/>
                </a:lnTo>
                <a:lnTo>
                  <a:pt x="61795" y="605226"/>
                </a:lnTo>
                <a:lnTo>
                  <a:pt x="121797" y="658312"/>
                </a:lnTo>
                <a:lnTo>
                  <a:pt x="141623" y="673999"/>
                </a:lnTo>
                <a:lnTo>
                  <a:pt x="201404" y="700233"/>
                </a:lnTo>
                <a:lnTo>
                  <a:pt x="245976" y="706744"/>
                </a:lnTo>
                <a:lnTo>
                  <a:pt x="270908" y="700716"/>
                </a:lnTo>
                <a:lnTo>
                  <a:pt x="291428" y="687182"/>
                </a:lnTo>
                <a:lnTo>
                  <a:pt x="344974" y="626790"/>
                </a:lnTo>
                <a:lnTo>
                  <a:pt x="375377" y="571022"/>
                </a:lnTo>
                <a:lnTo>
                  <a:pt x="395437" y="518685"/>
                </a:lnTo>
                <a:lnTo>
                  <a:pt x="413033" y="467445"/>
                </a:lnTo>
                <a:lnTo>
                  <a:pt x="430142" y="416422"/>
                </a:lnTo>
                <a:lnTo>
                  <a:pt x="447156" y="358677"/>
                </a:lnTo>
                <a:lnTo>
                  <a:pt x="453138" y="309476"/>
                </a:lnTo>
                <a:lnTo>
                  <a:pt x="454911" y="252266"/>
                </a:lnTo>
                <a:lnTo>
                  <a:pt x="448671" y="197245"/>
                </a:lnTo>
                <a:lnTo>
                  <a:pt x="433879" y="138089"/>
                </a:lnTo>
                <a:lnTo>
                  <a:pt x="413547" y="85502"/>
                </a:lnTo>
                <a:lnTo>
                  <a:pt x="382683" y="34213"/>
                </a:lnTo>
                <a:lnTo>
                  <a:pt x="362343" y="16235"/>
                </a:lnTo>
                <a:lnTo>
                  <a:pt x="337730" y="4942"/>
                </a:lnTo>
                <a:lnTo>
                  <a:pt x="293448" y="0"/>
                </a:lnTo>
                <a:lnTo>
                  <a:pt x="266050" y="3861"/>
                </a:lnTo>
                <a:lnTo>
                  <a:pt x="243491" y="14072"/>
                </a:lnTo>
                <a:lnTo>
                  <a:pt x="188390" y="43081"/>
                </a:lnTo>
                <a:lnTo>
                  <a:pt x="133249" y="89764"/>
                </a:lnTo>
                <a:lnTo>
                  <a:pt x="98868" y="1233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4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15900"/>
            <a:ext cx="7752312" cy="213238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4" name="13 Grup"/>
          <p:cNvGrpSpPr/>
          <p:nvPr/>
        </p:nvGrpSpPr>
        <p:grpSpPr>
          <a:xfrm>
            <a:off x="904715" y="3193694"/>
            <a:ext cx="2331874" cy="974104"/>
            <a:chOff x="904715" y="3193694"/>
            <a:chExt cx="2331874" cy="974104"/>
          </a:xfrm>
        </p:grpSpPr>
        <p:sp>
          <p:nvSpPr>
            <p:cNvPr id="4" name="3 Serbest Form"/>
            <p:cNvSpPr/>
            <p:nvPr/>
          </p:nvSpPr>
          <p:spPr>
            <a:xfrm>
              <a:off x="904715" y="3605213"/>
              <a:ext cx="377266" cy="539764"/>
            </a:xfrm>
            <a:custGeom>
              <a:avLst/>
              <a:gdLst/>
              <a:ahLst/>
              <a:cxnLst/>
              <a:rect l="0" t="0" r="0" b="0"/>
              <a:pathLst>
                <a:path w="377266" h="539764">
                  <a:moveTo>
                    <a:pt x="0" y="115589"/>
                  </a:moveTo>
                  <a:lnTo>
                    <a:pt x="49082" y="74058"/>
                  </a:lnTo>
                  <a:lnTo>
                    <a:pt x="87939" y="41179"/>
                  </a:lnTo>
                  <a:lnTo>
                    <a:pt x="149991" y="8423"/>
                  </a:lnTo>
                  <a:lnTo>
                    <a:pt x="196919" y="0"/>
                  </a:lnTo>
                  <a:lnTo>
                    <a:pt x="227215" y="5695"/>
                  </a:lnTo>
                  <a:lnTo>
                    <a:pt x="237842" y="12594"/>
                  </a:lnTo>
                  <a:lnTo>
                    <a:pt x="253426" y="31586"/>
                  </a:lnTo>
                  <a:lnTo>
                    <a:pt x="263395" y="79688"/>
                  </a:lnTo>
                  <a:lnTo>
                    <a:pt x="266348" y="132010"/>
                  </a:lnTo>
                  <a:lnTo>
                    <a:pt x="267224" y="183380"/>
                  </a:lnTo>
                  <a:lnTo>
                    <a:pt x="274248" y="234469"/>
                  </a:lnTo>
                  <a:lnTo>
                    <a:pt x="299478" y="292296"/>
                  </a:lnTo>
                  <a:lnTo>
                    <a:pt x="331730" y="344620"/>
                  </a:lnTo>
                  <a:lnTo>
                    <a:pt x="365369" y="395858"/>
                  </a:lnTo>
                  <a:lnTo>
                    <a:pt x="377265" y="440896"/>
                  </a:lnTo>
                  <a:lnTo>
                    <a:pt x="374026" y="483344"/>
                  </a:lnTo>
                  <a:lnTo>
                    <a:pt x="363978" y="506041"/>
                  </a:lnTo>
                  <a:lnTo>
                    <a:pt x="357334" y="516057"/>
                  </a:lnTo>
                  <a:lnTo>
                    <a:pt x="334850" y="530963"/>
                  </a:lnTo>
                  <a:lnTo>
                    <a:pt x="320926" y="536920"/>
                  </a:lnTo>
                  <a:lnTo>
                    <a:pt x="290352" y="539763"/>
                  </a:lnTo>
                  <a:lnTo>
                    <a:pt x="231344" y="530052"/>
                  </a:lnTo>
                  <a:lnTo>
                    <a:pt x="198488" y="511805"/>
                  </a:lnTo>
                  <a:lnTo>
                    <a:pt x="165652" y="485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1223277" y="3280916"/>
              <a:ext cx="211657" cy="320215"/>
            </a:xfrm>
            <a:custGeom>
              <a:avLst/>
              <a:gdLst/>
              <a:ahLst/>
              <a:cxnLst/>
              <a:rect l="0" t="0" r="0" b="0"/>
              <a:pathLst>
                <a:path w="211657" h="320215">
                  <a:moveTo>
                    <a:pt x="0" y="95839"/>
                  </a:moveTo>
                  <a:lnTo>
                    <a:pt x="33980" y="54308"/>
                  </a:lnTo>
                  <a:lnTo>
                    <a:pt x="78815" y="5174"/>
                  </a:lnTo>
                  <a:lnTo>
                    <a:pt x="90771" y="0"/>
                  </a:lnTo>
                  <a:lnTo>
                    <a:pt x="98741" y="2214"/>
                  </a:lnTo>
                  <a:lnTo>
                    <a:pt x="104055" y="9353"/>
                  </a:lnTo>
                  <a:lnTo>
                    <a:pt x="120047" y="70432"/>
                  </a:lnTo>
                  <a:lnTo>
                    <a:pt x="137556" y="119924"/>
                  </a:lnTo>
                  <a:lnTo>
                    <a:pt x="174922" y="174068"/>
                  </a:lnTo>
                  <a:lnTo>
                    <a:pt x="205449" y="216273"/>
                  </a:lnTo>
                  <a:lnTo>
                    <a:pt x="211656" y="244698"/>
                  </a:lnTo>
                  <a:lnTo>
                    <a:pt x="206864" y="268658"/>
                  </a:lnTo>
                  <a:lnTo>
                    <a:pt x="193879" y="288745"/>
                  </a:lnTo>
                  <a:lnTo>
                    <a:pt x="173950" y="307113"/>
                  </a:lnTo>
                  <a:lnTo>
                    <a:pt x="147159" y="317163"/>
                  </a:lnTo>
                  <a:lnTo>
                    <a:pt x="122037" y="320214"/>
                  </a:lnTo>
                  <a:lnTo>
                    <a:pt x="115338" y="319046"/>
                  </a:lnTo>
                  <a:lnTo>
                    <a:pt x="101940" y="312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1439899" y="3298321"/>
              <a:ext cx="175445" cy="196696"/>
            </a:xfrm>
            <a:custGeom>
              <a:avLst/>
              <a:gdLst/>
              <a:ahLst/>
              <a:cxnLst/>
              <a:rect l="0" t="0" r="0" b="0"/>
              <a:pathLst>
                <a:path w="175445" h="196696">
                  <a:moveTo>
                    <a:pt x="0" y="14722"/>
                  </a:moveTo>
                  <a:lnTo>
                    <a:pt x="3776" y="52477"/>
                  </a:lnTo>
                  <a:lnTo>
                    <a:pt x="11589" y="105125"/>
                  </a:lnTo>
                  <a:lnTo>
                    <a:pt x="24500" y="137963"/>
                  </a:lnTo>
                  <a:lnTo>
                    <a:pt x="54454" y="172370"/>
                  </a:lnTo>
                  <a:lnTo>
                    <a:pt x="90230" y="193734"/>
                  </a:lnTo>
                  <a:lnTo>
                    <a:pt x="115141" y="196695"/>
                  </a:lnTo>
                  <a:lnTo>
                    <a:pt x="127731" y="195502"/>
                  </a:lnTo>
                  <a:lnTo>
                    <a:pt x="137540" y="190459"/>
                  </a:lnTo>
                  <a:lnTo>
                    <a:pt x="152214" y="173530"/>
                  </a:lnTo>
                  <a:lnTo>
                    <a:pt x="168435" y="140119"/>
                  </a:lnTo>
                  <a:lnTo>
                    <a:pt x="175444" y="96554"/>
                  </a:lnTo>
                  <a:lnTo>
                    <a:pt x="169532" y="68082"/>
                  </a:lnTo>
                  <a:lnTo>
                    <a:pt x="150284" y="31948"/>
                  </a:lnTo>
                  <a:lnTo>
                    <a:pt x="133337" y="13883"/>
                  </a:lnTo>
                  <a:lnTo>
                    <a:pt x="111647" y="1134"/>
                  </a:lnTo>
                  <a:lnTo>
                    <a:pt x="99916" y="0"/>
                  </a:lnTo>
                  <a:lnTo>
                    <a:pt x="75555" y="6291"/>
                  </a:lnTo>
                  <a:lnTo>
                    <a:pt x="44726" y="25753"/>
                  </a:lnTo>
                  <a:lnTo>
                    <a:pt x="30261" y="45110"/>
                  </a:lnTo>
                  <a:lnTo>
                    <a:pt x="12743" y="91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1669264" y="4013879"/>
              <a:ext cx="14683" cy="42547"/>
            </a:xfrm>
            <a:custGeom>
              <a:avLst/>
              <a:gdLst/>
              <a:ahLst/>
              <a:cxnLst/>
              <a:rect l="0" t="0" r="0" b="0"/>
              <a:pathLst>
                <a:path w="14683" h="42547">
                  <a:moveTo>
                    <a:pt x="0" y="0"/>
                  </a:moveTo>
                  <a:lnTo>
                    <a:pt x="0" y="27058"/>
                  </a:lnTo>
                  <a:lnTo>
                    <a:pt x="2831" y="32197"/>
                  </a:lnTo>
                  <a:lnTo>
                    <a:pt x="7551" y="32791"/>
                  </a:lnTo>
                  <a:lnTo>
                    <a:pt x="13529" y="30356"/>
                  </a:lnTo>
                  <a:lnTo>
                    <a:pt x="14682" y="31564"/>
                  </a:lnTo>
                  <a:lnTo>
                    <a:pt x="8413" y="40458"/>
                  </a:lnTo>
                  <a:lnTo>
                    <a:pt x="5609" y="42546"/>
                  </a:lnTo>
                  <a:lnTo>
                    <a:pt x="3739" y="42523"/>
                  </a:lnTo>
                  <a:lnTo>
                    <a:pt x="0" y="38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1982215" y="3523128"/>
              <a:ext cx="298689" cy="644670"/>
            </a:xfrm>
            <a:custGeom>
              <a:avLst/>
              <a:gdLst/>
              <a:ahLst/>
              <a:cxnLst/>
              <a:rect l="0" t="0" r="0" b="0"/>
              <a:pathLst>
                <a:path w="298689" h="644670">
                  <a:moveTo>
                    <a:pt x="18353" y="146704"/>
                  </a:moveTo>
                  <a:lnTo>
                    <a:pt x="25118" y="99352"/>
                  </a:lnTo>
                  <a:lnTo>
                    <a:pt x="42853" y="49612"/>
                  </a:lnTo>
                  <a:lnTo>
                    <a:pt x="66042" y="14738"/>
                  </a:lnTo>
                  <a:lnTo>
                    <a:pt x="90046" y="3103"/>
                  </a:lnTo>
                  <a:lnTo>
                    <a:pt x="104376" y="0"/>
                  </a:lnTo>
                  <a:lnTo>
                    <a:pt x="116761" y="763"/>
                  </a:lnTo>
                  <a:lnTo>
                    <a:pt x="138073" y="9162"/>
                  </a:lnTo>
                  <a:lnTo>
                    <a:pt x="153208" y="26110"/>
                  </a:lnTo>
                  <a:lnTo>
                    <a:pt x="174461" y="78363"/>
                  </a:lnTo>
                  <a:lnTo>
                    <a:pt x="181177" y="126612"/>
                  </a:lnTo>
                  <a:lnTo>
                    <a:pt x="183167" y="183541"/>
                  </a:lnTo>
                  <a:lnTo>
                    <a:pt x="183757" y="245243"/>
                  </a:lnTo>
                  <a:lnTo>
                    <a:pt x="177167" y="294831"/>
                  </a:lnTo>
                  <a:lnTo>
                    <a:pt x="166248" y="349953"/>
                  </a:lnTo>
                  <a:lnTo>
                    <a:pt x="148458" y="413070"/>
                  </a:lnTo>
                  <a:lnTo>
                    <a:pt x="122920" y="474830"/>
                  </a:lnTo>
                  <a:lnTo>
                    <a:pt x="97057" y="535115"/>
                  </a:lnTo>
                  <a:lnTo>
                    <a:pt x="55923" y="589970"/>
                  </a:lnTo>
                  <a:lnTo>
                    <a:pt x="0" y="643049"/>
                  </a:lnTo>
                  <a:lnTo>
                    <a:pt x="1870" y="644669"/>
                  </a:lnTo>
                  <a:lnTo>
                    <a:pt x="62265" y="633664"/>
                  </a:lnTo>
                  <a:lnTo>
                    <a:pt x="118899" y="624696"/>
                  </a:lnTo>
                  <a:lnTo>
                    <a:pt x="179745" y="618048"/>
                  </a:lnTo>
                  <a:lnTo>
                    <a:pt x="237909" y="608345"/>
                  </a:lnTo>
                  <a:lnTo>
                    <a:pt x="266012" y="603896"/>
                  </a:lnTo>
                  <a:lnTo>
                    <a:pt x="298688" y="579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2242675" y="3193694"/>
              <a:ext cx="81262" cy="310487"/>
            </a:xfrm>
            <a:custGeom>
              <a:avLst/>
              <a:gdLst/>
              <a:ahLst/>
              <a:cxnLst/>
              <a:rect l="0" t="0" r="0" b="0"/>
              <a:pathLst>
                <a:path w="81262" h="310487">
                  <a:moveTo>
                    <a:pt x="0" y="55637"/>
                  </a:moveTo>
                  <a:lnTo>
                    <a:pt x="33823" y="8285"/>
                  </a:lnTo>
                  <a:lnTo>
                    <a:pt x="45202" y="0"/>
                  </a:lnTo>
                  <a:lnTo>
                    <a:pt x="54204" y="139"/>
                  </a:lnTo>
                  <a:lnTo>
                    <a:pt x="61621" y="5896"/>
                  </a:lnTo>
                  <a:lnTo>
                    <a:pt x="65150" y="13981"/>
                  </a:lnTo>
                  <a:lnTo>
                    <a:pt x="64416" y="65028"/>
                  </a:lnTo>
                  <a:lnTo>
                    <a:pt x="60145" y="114580"/>
                  </a:lnTo>
                  <a:lnTo>
                    <a:pt x="52782" y="176142"/>
                  </a:lnTo>
                  <a:lnTo>
                    <a:pt x="59327" y="201695"/>
                  </a:lnTo>
                  <a:lnTo>
                    <a:pt x="79836" y="247937"/>
                  </a:lnTo>
                  <a:lnTo>
                    <a:pt x="81261" y="272776"/>
                  </a:lnTo>
                  <a:lnTo>
                    <a:pt x="79659" y="285346"/>
                  </a:lnTo>
                  <a:lnTo>
                    <a:pt x="75759" y="293726"/>
                  </a:lnTo>
                  <a:lnTo>
                    <a:pt x="70328" y="299312"/>
                  </a:lnTo>
                  <a:lnTo>
                    <a:pt x="50970" y="3104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2382056" y="3221974"/>
              <a:ext cx="136061" cy="217510"/>
            </a:xfrm>
            <a:custGeom>
              <a:avLst/>
              <a:gdLst/>
              <a:ahLst/>
              <a:cxnLst/>
              <a:rect l="0" t="0" r="0" b="0"/>
              <a:pathLst>
                <a:path w="136061" h="217510">
                  <a:moveTo>
                    <a:pt x="13529" y="27357"/>
                  </a:moveTo>
                  <a:lnTo>
                    <a:pt x="5978" y="76439"/>
                  </a:lnTo>
                  <a:lnTo>
                    <a:pt x="0" y="115295"/>
                  </a:lnTo>
                  <a:lnTo>
                    <a:pt x="909" y="166021"/>
                  </a:lnTo>
                  <a:lnTo>
                    <a:pt x="5115" y="183512"/>
                  </a:lnTo>
                  <a:lnTo>
                    <a:pt x="12167" y="196588"/>
                  </a:lnTo>
                  <a:lnTo>
                    <a:pt x="31330" y="214893"/>
                  </a:lnTo>
                  <a:lnTo>
                    <a:pt x="42386" y="217509"/>
                  </a:lnTo>
                  <a:lnTo>
                    <a:pt x="65997" y="212865"/>
                  </a:lnTo>
                  <a:lnTo>
                    <a:pt x="96406" y="194330"/>
                  </a:lnTo>
                  <a:lnTo>
                    <a:pt x="123349" y="164140"/>
                  </a:lnTo>
                  <a:lnTo>
                    <a:pt x="133129" y="136759"/>
                  </a:lnTo>
                  <a:lnTo>
                    <a:pt x="136060" y="105713"/>
                  </a:lnTo>
                  <a:lnTo>
                    <a:pt x="126405" y="43411"/>
                  </a:lnTo>
                  <a:lnTo>
                    <a:pt x="122760" y="29565"/>
                  </a:lnTo>
                  <a:lnTo>
                    <a:pt x="116082" y="18918"/>
                  </a:lnTo>
                  <a:lnTo>
                    <a:pt x="97335" y="3312"/>
                  </a:lnTo>
                  <a:lnTo>
                    <a:pt x="86390" y="0"/>
                  </a:lnTo>
                  <a:lnTo>
                    <a:pt x="62901" y="96"/>
                  </a:lnTo>
                  <a:lnTo>
                    <a:pt x="42079" y="8634"/>
                  </a:lnTo>
                  <a:lnTo>
                    <a:pt x="32563" y="14874"/>
                  </a:lnTo>
                  <a:lnTo>
                    <a:pt x="18213" y="33136"/>
                  </a:lnTo>
                  <a:lnTo>
                    <a:pt x="8531" y="55410"/>
                  </a:lnTo>
                  <a:lnTo>
                    <a:pt x="786" y="103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2579380" y="3962909"/>
              <a:ext cx="7343" cy="50971"/>
            </a:xfrm>
            <a:custGeom>
              <a:avLst/>
              <a:gdLst/>
              <a:ahLst/>
              <a:cxnLst/>
              <a:rect l="0" t="0" r="0" b="0"/>
              <a:pathLst>
                <a:path w="7343" h="50971">
                  <a:moveTo>
                    <a:pt x="7342" y="0"/>
                  </a:moveTo>
                  <a:lnTo>
                    <a:pt x="0" y="42370"/>
                  </a:lnTo>
                  <a:lnTo>
                    <a:pt x="1032" y="46652"/>
                  </a:lnTo>
                  <a:lnTo>
                    <a:pt x="7342" y="50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2710395" y="3492323"/>
              <a:ext cx="284087" cy="609210"/>
            </a:xfrm>
            <a:custGeom>
              <a:avLst/>
              <a:gdLst/>
              <a:ahLst/>
              <a:cxnLst/>
              <a:rect l="0" t="0" r="0" b="0"/>
              <a:pathLst>
                <a:path w="284087" h="609210">
                  <a:moveTo>
                    <a:pt x="16494" y="126539"/>
                  </a:moveTo>
                  <a:lnTo>
                    <a:pt x="54250" y="73682"/>
                  </a:lnTo>
                  <a:lnTo>
                    <a:pt x="84139" y="31836"/>
                  </a:lnTo>
                  <a:lnTo>
                    <a:pt x="109729" y="9602"/>
                  </a:lnTo>
                  <a:lnTo>
                    <a:pt x="132452" y="443"/>
                  </a:lnTo>
                  <a:lnTo>
                    <a:pt x="153264" y="0"/>
                  </a:lnTo>
                  <a:lnTo>
                    <a:pt x="167139" y="5368"/>
                  </a:lnTo>
                  <a:lnTo>
                    <a:pt x="176389" y="14611"/>
                  </a:lnTo>
                  <a:lnTo>
                    <a:pt x="186667" y="41397"/>
                  </a:lnTo>
                  <a:lnTo>
                    <a:pt x="191037" y="93446"/>
                  </a:lnTo>
                  <a:lnTo>
                    <a:pt x="180546" y="154297"/>
                  </a:lnTo>
                  <a:lnTo>
                    <a:pt x="164840" y="213669"/>
                  </a:lnTo>
                  <a:lnTo>
                    <a:pt x="152320" y="266880"/>
                  </a:lnTo>
                  <a:lnTo>
                    <a:pt x="132879" y="320717"/>
                  </a:lnTo>
                  <a:lnTo>
                    <a:pt x="100941" y="372131"/>
                  </a:lnTo>
                  <a:lnTo>
                    <a:pt x="67365" y="433886"/>
                  </a:lnTo>
                  <a:lnTo>
                    <a:pt x="33465" y="487091"/>
                  </a:lnTo>
                  <a:lnTo>
                    <a:pt x="4868" y="547537"/>
                  </a:lnTo>
                  <a:lnTo>
                    <a:pt x="248" y="560114"/>
                  </a:lnTo>
                  <a:lnTo>
                    <a:pt x="0" y="572746"/>
                  </a:lnTo>
                  <a:lnTo>
                    <a:pt x="7276" y="598109"/>
                  </a:lnTo>
                  <a:lnTo>
                    <a:pt x="14596" y="605155"/>
                  </a:lnTo>
                  <a:lnTo>
                    <a:pt x="23724" y="608437"/>
                  </a:lnTo>
                  <a:lnTo>
                    <a:pt x="34056" y="609209"/>
                  </a:lnTo>
                  <a:lnTo>
                    <a:pt x="56864" y="602516"/>
                  </a:lnTo>
                  <a:lnTo>
                    <a:pt x="106115" y="581911"/>
                  </a:lnTo>
                  <a:lnTo>
                    <a:pt x="165502" y="572964"/>
                  </a:lnTo>
                  <a:lnTo>
                    <a:pt x="219603" y="559031"/>
                  </a:lnTo>
                  <a:lnTo>
                    <a:pt x="244100" y="549538"/>
                  </a:lnTo>
                  <a:lnTo>
                    <a:pt x="284086" y="521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3019966" y="3236588"/>
              <a:ext cx="216623" cy="344048"/>
            </a:xfrm>
            <a:custGeom>
              <a:avLst/>
              <a:gdLst/>
              <a:ahLst/>
              <a:cxnLst/>
              <a:rect l="0" t="0" r="0" b="0"/>
              <a:pathLst>
                <a:path w="216623" h="344048">
                  <a:moveTo>
                    <a:pt x="0" y="0"/>
                  </a:moveTo>
                  <a:lnTo>
                    <a:pt x="0" y="41531"/>
                  </a:lnTo>
                  <a:lnTo>
                    <a:pt x="1416" y="104824"/>
                  </a:lnTo>
                  <a:lnTo>
                    <a:pt x="6764" y="161271"/>
                  </a:lnTo>
                  <a:lnTo>
                    <a:pt x="13861" y="210899"/>
                  </a:lnTo>
                  <a:lnTo>
                    <a:pt x="25817" y="271088"/>
                  </a:lnTo>
                  <a:lnTo>
                    <a:pt x="29954" y="286913"/>
                  </a:lnTo>
                  <a:lnTo>
                    <a:pt x="36959" y="298878"/>
                  </a:lnTo>
                  <a:lnTo>
                    <a:pt x="56070" y="315949"/>
                  </a:lnTo>
                  <a:lnTo>
                    <a:pt x="67112" y="319652"/>
                  </a:lnTo>
                  <a:lnTo>
                    <a:pt x="90708" y="319990"/>
                  </a:lnTo>
                  <a:lnTo>
                    <a:pt x="111578" y="311646"/>
                  </a:lnTo>
                  <a:lnTo>
                    <a:pt x="121108" y="305456"/>
                  </a:lnTo>
                  <a:lnTo>
                    <a:pt x="127461" y="295666"/>
                  </a:lnTo>
                  <a:lnTo>
                    <a:pt x="141433" y="243038"/>
                  </a:lnTo>
                  <a:lnTo>
                    <a:pt x="146393" y="215620"/>
                  </a:lnTo>
                  <a:lnTo>
                    <a:pt x="144057" y="178255"/>
                  </a:lnTo>
                  <a:lnTo>
                    <a:pt x="145592" y="178302"/>
                  </a:lnTo>
                  <a:lnTo>
                    <a:pt x="154517" y="202436"/>
                  </a:lnTo>
                  <a:lnTo>
                    <a:pt x="169904" y="241679"/>
                  </a:lnTo>
                  <a:lnTo>
                    <a:pt x="198514" y="304347"/>
                  </a:lnTo>
                  <a:lnTo>
                    <a:pt x="216622" y="34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5" name="14 Serbest Form"/>
          <p:cNvSpPr/>
          <p:nvPr/>
        </p:nvSpPr>
        <p:spPr>
          <a:xfrm>
            <a:off x="930200" y="4561806"/>
            <a:ext cx="2370101" cy="81191"/>
          </a:xfrm>
          <a:custGeom>
            <a:avLst/>
            <a:gdLst/>
            <a:ahLst/>
            <a:cxnLst/>
            <a:rect l="0" t="0" r="0" b="0"/>
            <a:pathLst>
              <a:path w="2370101" h="81191">
                <a:moveTo>
                  <a:pt x="0" y="50969"/>
                </a:moveTo>
                <a:lnTo>
                  <a:pt x="24069" y="53801"/>
                </a:lnTo>
                <a:lnTo>
                  <a:pt x="64184" y="58520"/>
                </a:lnTo>
                <a:lnTo>
                  <a:pt x="114997" y="64498"/>
                </a:lnTo>
                <a:lnTo>
                  <a:pt x="154535" y="69899"/>
                </a:lnTo>
                <a:lnTo>
                  <a:pt x="213569" y="79676"/>
                </a:lnTo>
                <a:lnTo>
                  <a:pt x="262460" y="81190"/>
                </a:lnTo>
                <a:lnTo>
                  <a:pt x="307786" y="78559"/>
                </a:lnTo>
                <a:lnTo>
                  <a:pt x="351528" y="77389"/>
                </a:lnTo>
                <a:lnTo>
                  <a:pt x="394566" y="76870"/>
                </a:lnTo>
                <a:lnTo>
                  <a:pt x="437292" y="76639"/>
                </a:lnTo>
                <a:lnTo>
                  <a:pt x="479878" y="76536"/>
                </a:lnTo>
                <a:lnTo>
                  <a:pt x="522402" y="76491"/>
                </a:lnTo>
                <a:lnTo>
                  <a:pt x="564899" y="75055"/>
                </a:lnTo>
                <a:lnTo>
                  <a:pt x="607384" y="69697"/>
                </a:lnTo>
                <a:lnTo>
                  <a:pt x="637119" y="66286"/>
                </a:lnTo>
                <a:lnTo>
                  <a:pt x="672516" y="62597"/>
                </a:lnTo>
                <a:lnTo>
                  <a:pt x="711689" y="58721"/>
                </a:lnTo>
                <a:lnTo>
                  <a:pt x="774091" y="50639"/>
                </a:lnTo>
                <a:lnTo>
                  <a:pt x="826839" y="42328"/>
                </a:lnTo>
                <a:lnTo>
                  <a:pt x="878599" y="33914"/>
                </a:lnTo>
                <a:lnTo>
                  <a:pt x="929920" y="29231"/>
                </a:lnTo>
                <a:lnTo>
                  <a:pt x="981046" y="27150"/>
                </a:lnTo>
                <a:lnTo>
                  <a:pt x="1032085" y="26225"/>
                </a:lnTo>
                <a:lnTo>
                  <a:pt x="1083086" y="25813"/>
                </a:lnTo>
                <a:lnTo>
                  <a:pt x="1131238" y="25631"/>
                </a:lnTo>
                <a:lnTo>
                  <a:pt x="1193018" y="25528"/>
                </a:lnTo>
                <a:lnTo>
                  <a:pt x="1239561" y="25504"/>
                </a:lnTo>
                <a:lnTo>
                  <a:pt x="1288564" y="25493"/>
                </a:lnTo>
                <a:lnTo>
                  <a:pt x="1338659" y="25488"/>
                </a:lnTo>
                <a:lnTo>
                  <a:pt x="1389241" y="25486"/>
                </a:lnTo>
                <a:lnTo>
                  <a:pt x="1440038" y="25485"/>
                </a:lnTo>
                <a:lnTo>
                  <a:pt x="1490931" y="24069"/>
                </a:lnTo>
                <a:lnTo>
                  <a:pt x="1541867" y="18720"/>
                </a:lnTo>
                <a:lnTo>
                  <a:pt x="1589046" y="15399"/>
                </a:lnTo>
                <a:lnTo>
                  <a:pt x="1633612" y="13923"/>
                </a:lnTo>
                <a:lnTo>
                  <a:pt x="1677016" y="13267"/>
                </a:lnTo>
                <a:lnTo>
                  <a:pt x="1719904" y="12975"/>
                </a:lnTo>
                <a:lnTo>
                  <a:pt x="1762562" y="12846"/>
                </a:lnTo>
                <a:lnTo>
                  <a:pt x="1824962" y="12773"/>
                </a:lnTo>
                <a:lnTo>
                  <a:pt x="1881364" y="12751"/>
                </a:lnTo>
                <a:lnTo>
                  <a:pt x="1940865" y="12745"/>
                </a:lnTo>
                <a:lnTo>
                  <a:pt x="1994992" y="12743"/>
                </a:lnTo>
                <a:lnTo>
                  <a:pt x="2046897" y="12742"/>
                </a:lnTo>
                <a:lnTo>
                  <a:pt x="2098144" y="12742"/>
                </a:lnTo>
                <a:lnTo>
                  <a:pt x="2150612" y="12742"/>
                </a:lnTo>
                <a:lnTo>
                  <a:pt x="2208948" y="12742"/>
                </a:lnTo>
                <a:lnTo>
                  <a:pt x="2261313" y="14158"/>
                </a:lnTo>
                <a:lnTo>
                  <a:pt x="2321553" y="22828"/>
                </a:lnTo>
                <a:lnTo>
                  <a:pt x="2337736" y="23713"/>
                </a:lnTo>
                <a:lnTo>
                  <a:pt x="2348524" y="21472"/>
                </a:lnTo>
                <a:lnTo>
                  <a:pt x="2355716" y="17146"/>
                </a:lnTo>
                <a:lnTo>
                  <a:pt x="237010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2" name="31 Grup"/>
          <p:cNvGrpSpPr/>
          <p:nvPr/>
        </p:nvGrpSpPr>
        <p:grpSpPr>
          <a:xfrm>
            <a:off x="6154882" y="2573193"/>
            <a:ext cx="3045186" cy="1016560"/>
            <a:chOff x="6154882" y="2573193"/>
            <a:chExt cx="3045186" cy="1016560"/>
          </a:xfrm>
        </p:grpSpPr>
        <p:sp>
          <p:nvSpPr>
            <p:cNvPr id="16" name="15 Serbest Form"/>
            <p:cNvSpPr/>
            <p:nvPr/>
          </p:nvSpPr>
          <p:spPr>
            <a:xfrm>
              <a:off x="6251364" y="2817611"/>
              <a:ext cx="231302" cy="575844"/>
            </a:xfrm>
            <a:custGeom>
              <a:avLst/>
              <a:gdLst/>
              <a:ahLst/>
              <a:cxnLst/>
              <a:rect l="0" t="0" r="0" b="0"/>
              <a:pathLst>
                <a:path w="231302" h="575844">
                  <a:moveTo>
                    <a:pt x="43418" y="36703"/>
                  </a:moveTo>
                  <a:lnTo>
                    <a:pt x="23125" y="56996"/>
                  </a:lnTo>
                  <a:lnTo>
                    <a:pt x="13161" y="82062"/>
                  </a:lnTo>
                  <a:lnTo>
                    <a:pt x="0" y="137534"/>
                  </a:lnTo>
                  <a:lnTo>
                    <a:pt x="315" y="143567"/>
                  </a:lnTo>
                  <a:lnTo>
                    <a:pt x="3356" y="144757"/>
                  </a:lnTo>
                  <a:lnTo>
                    <a:pt x="8215" y="142719"/>
                  </a:lnTo>
                  <a:lnTo>
                    <a:pt x="17389" y="129128"/>
                  </a:lnTo>
                  <a:lnTo>
                    <a:pt x="40515" y="73678"/>
                  </a:lnTo>
                  <a:lnTo>
                    <a:pt x="71370" y="11053"/>
                  </a:lnTo>
                  <a:lnTo>
                    <a:pt x="79043" y="4029"/>
                  </a:lnTo>
                  <a:lnTo>
                    <a:pt x="88406" y="762"/>
                  </a:lnTo>
                  <a:lnTo>
                    <a:pt x="98895" y="0"/>
                  </a:lnTo>
                  <a:lnTo>
                    <a:pt x="108719" y="3739"/>
                  </a:lnTo>
                  <a:lnTo>
                    <a:pt x="127186" y="19221"/>
                  </a:lnTo>
                  <a:lnTo>
                    <a:pt x="137282" y="44035"/>
                  </a:lnTo>
                  <a:lnTo>
                    <a:pt x="143763" y="106111"/>
                  </a:lnTo>
                  <a:lnTo>
                    <a:pt x="134870" y="162736"/>
                  </a:lnTo>
                  <a:lnTo>
                    <a:pt x="119479" y="214823"/>
                  </a:lnTo>
                  <a:lnTo>
                    <a:pt x="114035" y="240460"/>
                  </a:lnTo>
                  <a:lnTo>
                    <a:pt x="116334" y="266013"/>
                  </a:lnTo>
                  <a:lnTo>
                    <a:pt x="125851" y="287753"/>
                  </a:lnTo>
                  <a:lnTo>
                    <a:pt x="179688" y="350795"/>
                  </a:lnTo>
                  <a:lnTo>
                    <a:pt x="211971" y="386369"/>
                  </a:lnTo>
                  <a:lnTo>
                    <a:pt x="223574" y="408732"/>
                  </a:lnTo>
                  <a:lnTo>
                    <a:pt x="231301" y="451966"/>
                  </a:lnTo>
                  <a:lnTo>
                    <a:pt x="226827" y="493880"/>
                  </a:lnTo>
                  <a:lnTo>
                    <a:pt x="216490" y="516452"/>
                  </a:lnTo>
                  <a:lnTo>
                    <a:pt x="209769" y="526435"/>
                  </a:lnTo>
                  <a:lnTo>
                    <a:pt x="173252" y="554015"/>
                  </a:lnTo>
                  <a:lnTo>
                    <a:pt x="133329" y="573356"/>
                  </a:lnTo>
                  <a:lnTo>
                    <a:pt x="107447" y="575843"/>
                  </a:lnTo>
                  <a:lnTo>
                    <a:pt x="83202" y="570813"/>
                  </a:lnTo>
                  <a:lnTo>
                    <a:pt x="62988" y="559139"/>
                  </a:lnTo>
                  <a:lnTo>
                    <a:pt x="57880" y="550646"/>
                  </a:lnTo>
                  <a:lnTo>
                    <a:pt x="55981" y="529882"/>
                  </a:lnTo>
                  <a:lnTo>
                    <a:pt x="59856" y="514047"/>
                  </a:lnTo>
                  <a:lnTo>
                    <a:pt x="68903" y="495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6549632" y="3198361"/>
              <a:ext cx="38228" cy="101940"/>
            </a:xfrm>
            <a:custGeom>
              <a:avLst/>
              <a:gdLst/>
              <a:ahLst/>
              <a:cxnLst/>
              <a:rect l="0" t="0" r="0" b="0"/>
              <a:pathLst>
                <a:path w="38228" h="101940">
                  <a:moveTo>
                    <a:pt x="0" y="0"/>
                  </a:moveTo>
                  <a:lnTo>
                    <a:pt x="20293" y="54116"/>
                  </a:lnTo>
                  <a:lnTo>
                    <a:pt x="38227" y="101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6626087" y="2868155"/>
              <a:ext cx="254850" cy="447799"/>
            </a:xfrm>
            <a:custGeom>
              <a:avLst/>
              <a:gdLst/>
              <a:ahLst/>
              <a:cxnLst/>
              <a:rect l="0" t="0" r="0" b="0"/>
              <a:pathLst>
                <a:path w="254850" h="447799">
                  <a:moveTo>
                    <a:pt x="0" y="139069"/>
                  </a:moveTo>
                  <a:lnTo>
                    <a:pt x="13528" y="84952"/>
                  </a:lnTo>
                  <a:lnTo>
                    <a:pt x="54150" y="39506"/>
                  </a:lnTo>
                  <a:lnTo>
                    <a:pt x="104769" y="5621"/>
                  </a:lnTo>
                  <a:lnTo>
                    <a:pt x="122232" y="549"/>
                  </a:lnTo>
                  <a:lnTo>
                    <a:pt x="136705" y="0"/>
                  </a:lnTo>
                  <a:lnTo>
                    <a:pt x="144938" y="13792"/>
                  </a:lnTo>
                  <a:lnTo>
                    <a:pt x="150311" y="66872"/>
                  </a:lnTo>
                  <a:lnTo>
                    <a:pt x="147978" y="115004"/>
                  </a:lnTo>
                  <a:lnTo>
                    <a:pt x="138706" y="173942"/>
                  </a:lnTo>
                  <a:lnTo>
                    <a:pt x="126992" y="223497"/>
                  </a:lnTo>
                  <a:lnTo>
                    <a:pt x="118329" y="272631"/>
                  </a:lnTo>
                  <a:lnTo>
                    <a:pt x="119538" y="324473"/>
                  </a:lnTo>
                  <a:lnTo>
                    <a:pt x="132631" y="380043"/>
                  </a:lnTo>
                  <a:lnTo>
                    <a:pt x="144698" y="419067"/>
                  </a:lnTo>
                  <a:lnTo>
                    <a:pt x="151683" y="429090"/>
                  </a:lnTo>
                  <a:lnTo>
                    <a:pt x="170770" y="444002"/>
                  </a:lnTo>
                  <a:lnTo>
                    <a:pt x="193412" y="447798"/>
                  </a:lnTo>
                  <a:lnTo>
                    <a:pt x="205396" y="446828"/>
                  </a:lnTo>
                  <a:lnTo>
                    <a:pt x="226262" y="434424"/>
                  </a:lnTo>
                  <a:lnTo>
                    <a:pt x="254849" y="406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6154882" y="2726889"/>
              <a:ext cx="331038" cy="862864"/>
            </a:xfrm>
            <a:custGeom>
              <a:avLst/>
              <a:gdLst/>
              <a:ahLst/>
              <a:cxnLst/>
              <a:rect l="0" t="0" r="0" b="0"/>
              <a:pathLst>
                <a:path w="331038" h="862864">
                  <a:moveTo>
                    <a:pt x="139900" y="0"/>
                  </a:moveTo>
                  <a:lnTo>
                    <a:pt x="99313" y="40587"/>
                  </a:lnTo>
                  <a:lnTo>
                    <a:pt x="68060" y="94494"/>
                  </a:lnTo>
                  <a:lnTo>
                    <a:pt x="42843" y="155264"/>
                  </a:lnTo>
                  <a:lnTo>
                    <a:pt x="26915" y="205870"/>
                  </a:lnTo>
                  <a:lnTo>
                    <a:pt x="9989" y="260631"/>
                  </a:lnTo>
                  <a:lnTo>
                    <a:pt x="2772" y="324051"/>
                  </a:lnTo>
                  <a:lnTo>
                    <a:pt x="1084" y="375747"/>
                  </a:lnTo>
                  <a:lnTo>
                    <a:pt x="333" y="430343"/>
                  </a:lnTo>
                  <a:lnTo>
                    <a:pt x="0" y="482925"/>
                  </a:lnTo>
                  <a:lnTo>
                    <a:pt x="6577" y="539994"/>
                  </a:lnTo>
                  <a:lnTo>
                    <a:pt x="17492" y="597332"/>
                  </a:lnTo>
                  <a:lnTo>
                    <a:pt x="35281" y="658367"/>
                  </a:lnTo>
                  <a:lnTo>
                    <a:pt x="65941" y="714978"/>
                  </a:lnTo>
                  <a:lnTo>
                    <a:pt x="106336" y="767390"/>
                  </a:lnTo>
                  <a:lnTo>
                    <a:pt x="158658" y="818462"/>
                  </a:lnTo>
                  <a:lnTo>
                    <a:pt x="214607" y="849713"/>
                  </a:lnTo>
                  <a:lnTo>
                    <a:pt x="242479" y="859033"/>
                  </a:lnTo>
                  <a:lnTo>
                    <a:pt x="287179" y="862863"/>
                  </a:lnTo>
                  <a:lnTo>
                    <a:pt x="331037" y="853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6957391" y="2777859"/>
              <a:ext cx="139520" cy="560670"/>
            </a:xfrm>
            <a:custGeom>
              <a:avLst/>
              <a:gdLst/>
              <a:ahLst/>
              <a:cxnLst/>
              <a:rect l="0" t="0" r="0" b="0"/>
              <a:pathLst>
                <a:path w="139520" h="560670">
                  <a:moveTo>
                    <a:pt x="50970" y="0"/>
                  </a:moveTo>
                  <a:lnTo>
                    <a:pt x="73624" y="49082"/>
                  </a:lnTo>
                  <a:lnTo>
                    <a:pt x="91557" y="87939"/>
                  </a:lnTo>
                  <a:lnTo>
                    <a:pt x="115259" y="146215"/>
                  </a:lnTo>
                  <a:lnTo>
                    <a:pt x="129096" y="192409"/>
                  </a:lnTo>
                  <a:lnTo>
                    <a:pt x="135247" y="236537"/>
                  </a:lnTo>
                  <a:lnTo>
                    <a:pt x="137980" y="279747"/>
                  </a:lnTo>
                  <a:lnTo>
                    <a:pt x="139519" y="340097"/>
                  </a:lnTo>
                  <a:lnTo>
                    <a:pt x="136200" y="393847"/>
                  </a:lnTo>
                  <a:lnTo>
                    <a:pt x="122473" y="441864"/>
                  </a:lnTo>
                  <a:lnTo>
                    <a:pt x="99231" y="496142"/>
                  </a:lnTo>
                  <a:lnTo>
                    <a:pt x="82330" y="518304"/>
                  </a:lnTo>
                  <a:lnTo>
                    <a:pt x="60660" y="536177"/>
                  </a:lnTo>
                  <a:lnTo>
                    <a:pt x="19690" y="555411"/>
                  </a:lnTo>
                  <a:lnTo>
                    <a:pt x="0" y="560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7161270" y="2646554"/>
              <a:ext cx="94098" cy="262471"/>
            </a:xfrm>
            <a:custGeom>
              <a:avLst/>
              <a:gdLst/>
              <a:ahLst/>
              <a:cxnLst/>
              <a:rect l="0" t="0" r="0" b="0"/>
              <a:pathLst>
                <a:path w="94098" h="262471">
                  <a:moveTo>
                    <a:pt x="0" y="29365"/>
                  </a:moveTo>
                  <a:lnTo>
                    <a:pt x="40588" y="2307"/>
                  </a:lnTo>
                  <a:lnTo>
                    <a:pt x="51127" y="0"/>
                  </a:lnTo>
                  <a:lnTo>
                    <a:pt x="56739" y="4125"/>
                  </a:lnTo>
                  <a:lnTo>
                    <a:pt x="65626" y="65318"/>
                  </a:lnTo>
                  <a:lnTo>
                    <a:pt x="87479" y="118113"/>
                  </a:lnTo>
                  <a:lnTo>
                    <a:pt x="94097" y="143848"/>
                  </a:lnTo>
                  <a:lnTo>
                    <a:pt x="86810" y="194978"/>
                  </a:lnTo>
                  <a:lnTo>
                    <a:pt x="78226" y="219069"/>
                  </a:lnTo>
                  <a:lnTo>
                    <a:pt x="64971" y="239215"/>
                  </a:lnTo>
                  <a:lnTo>
                    <a:pt x="45866" y="253832"/>
                  </a:lnTo>
                  <a:lnTo>
                    <a:pt x="27464" y="262216"/>
                  </a:lnTo>
                  <a:lnTo>
                    <a:pt x="22557" y="262470"/>
                  </a:lnTo>
                  <a:lnTo>
                    <a:pt x="12743" y="258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7301438" y="2649648"/>
              <a:ext cx="140168" cy="168294"/>
            </a:xfrm>
            <a:custGeom>
              <a:avLst/>
              <a:gdLst/>
              <a:ahLst/>
              <a:cxnLst/>
              <a:rect l="0" t="0" r="0" b="0"/>
              <a:pathLst>
                <a:path w="140168" h="168294">
                  <a:moveTo>
                    <a:pt x="0" y="13529"/>
                  </a:moveTo>
                  <a:lnTo>
                    <a:pt x="27058" y="0"/>
                  </a:lnTo>
                  <a:lnTo>
                    <a:pt x="39275" y="4509"/>
                  </a:lnTo>
                  <a:lnTo>
                    <a:pt x="64178" y="32173"/>
                  </a:lnTo>
                  <a:lnTo>
                    <a:pt x="78078" y="65234"/>
                  </a:lnTo>
                  <a:lnTo>
                    <a:pt x="85903" y="115686"/>
                  </a:lnTo>
                  <a:lnTo>
                    <a:pt x="87000" y="132604"/>
                  </a:lnTo>
                  <a:lnTo>
                    <a:pt x="91981" y="145298"/>
                  </a:lnTo>
                  <a:lnTo>
                    <a:pt x="108840" y="163178"/>
                  </a:lnTo>
                  <a:lnTo>
                    <a:pt x="116451" y="167096"/>
                  </a:lnTo>
                  <a:lnTo>
                    <a:pt x="122940" y="168293"/>
                  </a:lnTo>
                  <a:lnTo>
                    <a:pt x="140167" y="166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7403377" y="3109163"/>
              <a:ext cx="101941" cy="25486"/>
            </a:xfrm>
            <a:custGeom>
              <a:avLst/>
              <a:gdLst/>
              <a:ahLst/>
              <a:cxnLst/>
              <a:rect l="0" t="0" r="0" b="0"/>
              <a:pathLst>
                <a:path w="101941" h="25486">
                  <a:moveTo>
                    <a:pt x="0" y="25485"/>
                  </a:moveTo>
                  <a:lnTo>
                    <a:pt x="54117" y="11956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7390635" y="3236588"/>
              <a:ext cx="203880" cy="12744"/>
            </a:xfrm>
            <a:custGeom>
              <a:avLst/>
              <a:gdLst/>
              <a:ahLst/>
              <a:cxnLst/>
              <a:rect l="0" t="0" r="0" b="0"/>
              <a:pathLst>
                <a:path w="203880" h="12744">
                  <a:moveTo>
                    <a:pt x="0" y="12743"/>
                  </a:moveTo>
                  <a:lnTo>
                    <a:pt x="52857" y="8967"/>
                  </a:lnTo>
                  <a:lnTo>
                    <a:pt x="94704" y="5978"/>
                  </a:lnTo>
                  <a:lnTo>
                    <a:pt x="148750" y="2657"/>
                  </a:lnTo>
                  <a:lnTo>
                    <a:pt x="203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7925819" y="2840260"/>
              <a:ext cx="226706" cy="411031"/>
            </a:xfrm>
            <a:custGeom>
              <a:avLst/>
              <a:gdLst/>
              <a:ahLst/>
              <a:cxnLst/>
              <a:rect l="0" t="0" r="0" b="0"/>
              <a:pathLst>
                <a:path w="226706" h="411031">
                  <a:moveTo>
                    <a:pt x="0" y="39539"/>
                  </a:moveTo>
                  <a:lnTo>
                    <a:pt x="45306" y="20661"/>
                  </a:lnTo>
                  <a:lnTo>
                    <a:pt x="106502" y="0"/>
                  </a:lnTo>
                  <a:lnTo>
                    <a:pt x="124803" y="437"/>
                  </a:lnTo>
                  <a:lnTo>
                    <a:pt x="138419" y="4976"/>
                  </a:lnTo>
                  <a:lnTo>
                    <a:pt x="147496" y="15081"/>
                  </a:lnTo>
                  <a:lnTo>
                    <a:pt x="157582" y="45187"/>
                  </a:lnTo>
                  <a:lnTo>
                    <a:pt x="163260" y="95171"/>
                  </a:lnTo>
                  <a:lnTo>
                    <a:pt x="176768" y="152625"/>
                  </a:lnTo>
                  <a:lnTo>
                    <a:pt x="201460" y="208651"/>
                  </a:lnTo>
                  <a:lnTo>
                    <a:pt x="220392" y="267070"/>
                  </a:lnTo>
                  <a:lnTo>
                    <a:pt x="226705" y="313352"/>
                  </a:lnTo>
                  <a:lnTo>
                    <a:pt x="220632" y="342460"/>
                  </a:lnTo>
                  <a:lnTo>
                    <a:pt x="201291" y="378951"/>
                  </a:lnTo>
                  <a:lnTo>
                    <a:pt x="184323" y="397100"/>
                  </a:lnTo>
                  <a:lnTo>
                    <a:pt x="162624" y="409886"/>
                  </a:lnTo>
                  <a:lnTo>
                    <a:pt x="150891" y="411030"/>
                  </a:lnTo>
                  <a:lnTo>
                    <a:pt x="101939" y="396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8180668" y="2649648"/>
              <a:ext cx="95250" cy="204667"/>
            </a:xfrm>
            <a:custGeom>
              <a:avLst/>
              <a:gdLst/>
              <a:ahLst/>
              <a:cxnLst/>
              <a:rect l="0" t="0" r="0" b="0"/>
              <a:pathLst>
                <a:path w="95250" h="204667">
                  <a:moveTo>
                    <a:pt x="0" y="13529"/>
                  </a:moveTo>
                  <a:lnTo>
                    <a:pt x="40588" y="0"/>
                  </a:lnTo>
                  <a:lnTo>
                    <a:pt x="55375" y="262"/>
                  </a:lnTo>
                  <a:lnTo>
                    <a:pt x="68065" y="4684"/>
                  </a:lnTo>
                  <a:lnTo>
                    <a:pt x="79357" y="11880"/>
                  </a:lnTo>
                  <a:lnTo>
                    <a:pt x="91903" y="68957"/>
                  </a:lnTo>
                  <a:lnTo>
                    <a:pt x="95249" y="109946"/>
                  </a:lnTo>
                  <a:lnTo>
                    <a:pt x="87639" y="159265"/>
                  </a:lnTo>
                  <a:lnTo>
                    <a:pt x="72931" y="184487"/>
                  </a:lnTo>
                  <a:lnTo>
                    <a:pt x="50970" y="204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8333578" y="2598678"/>
              <a:ext cx="165653" cy="177620"/>
            </a:xfrm>
            <a:custGeom>
              <a:avLst/>
              <a:gdLst/>
              <a:ahLst/>
              <a:cxnLst/>
              <a:rect l="0" t="0" r="0" b="0"/>
              <a:pathLst>
                <a:path w="165653" h="177620">
                  <a:moveTo>
                    <a:pt x="0" y="13529"/>
                  </a:moveTo>
                  <a:lnTo>
                    <a:pt x="54117" y="0"/>
                  </a:lnTo>
                  <a:lnTo>
                    <a:pt x="71474" y="1678"/>
                  </a:lnTo>
                  <a:lnTo>
                    <a:pt x="84460" y="8460"/>
                  </a:lnTo>
                  <a:lnTo>
                    <a:pt x="94534" y="18644"/>
                  </a:lnTo>
                  <a:lnTo>
                    <a:pt x="99835" y="29682"/>
                  </a:lnTo>
                  <a:lnTo>
                    <a:pt x="101948" y="53272"/>
                  </a:lnTo>
                  <a:lnTo>
                    <a:pt x="88080" y="115668"/>
                  </a:lnTo>
                  <a:lnTo>
                    <a:pt x="84205" y="128344"/>
                  </a:lnTo>
                  <a:lnTo>
                    <a:pt x="87450" y="153755"/>
                  </a:lnTo>
                  <a:lnTo>
                    <a:pt x="92280" y="166478"/>
                  </a:lnTo>
                  <a:lnTo>
                    <a:pt x="99748" y="173544"/>
                  </a:lnTo>
                  <a:lnTo>
                    <a:pt x="108973" y="176839"/>
                  </a:lnTo>
                  <a:lnTo>
                    <a:pt x="119371" y="177619"/>
                  </a:lnTo>
                  <a:lnTo>
                    <a:pt x="138476" y="170936"/>
                  </a:lnTo>
                  <a:lnTo>
                    <a:pt x="153574" y="159942"/>
                  </a:lnTo>
                  <a:lnTo>
                    <a:pt x="165652" y="140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8499230" y="3121906"/>
              <a:ext cx="25486" cy="12743"/>
            </a:xfrm>
            <a:custGeom>
              <a:avLst/>
              <a:gdLst/>
              <a:ahLst/>
              <a:cxnLst/>
              <a:rect l="0" t="0" r="0" b="0"/>
              <a:pathLst>
                <a:path w="25486" h="12743">
                  <a:moveTo>
                    <a:pt x="0" y="0"/>
                  </a:moveTo>
                  <a:lnTo>
                    <a:pt x="25485" y="12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8754080" y="2770553"/>
              <a:ext cx="191138" cy="370517"/>
            </a:xfrm>
            <a:custGeom>
              <a:avLst/>
              <a:gdLst/>
              <a:ahLst/>
              <a:cxnLst/>
              <a:rect l="0" t="0" r="0" b="0"/>
              <a:pathLst>
                <a:path w="191138" h="370517">
                  <a:moveTo>
                    <a:pt x="0" y="32791"/>
                  </a:moveTo>
                  <a:lnTo>
                    <a:pt x="60881" y="5733"/>
                  </a:lnTo>
                  <a:lnTo>
                    <a:pt x="98321" y="0"/>
                  </a:lnTo>
                  <a:lnTo>
                    <a:pt x="112270" y="2435"/>
                  </a:lnTo>
                  <a:lnTo>
                    <a:pt x="120153" y="8306"/>
                  </a:lnTo>
                  <a:lnTo>
                    <a:pt x="123992" y="16468"/>
                  </a:lnTo>
                  <a:lnTo>
                    <a:pt x="124484" y="36863"/>
                  </a:lnTo>
                  <a:lnTo>
                    <a:pt x="109488" y="97040"/>
                  </a:lnTo>
                  <a:lnTo>
                    <a:pt x="93258" y="157752"/>
                  </a:lnTo>
                  <a:lnTo>
                    <a:pt x="76418" y="220505"/>
                  </a:lnTo>
                  <a:lnTo>
                    <a:pt x="59458" y="274222"/>
                  </a:lnTo>
                  <a:lnTo>
                    <a:pt x="53484" y="319690"/>
                  </a:lnTo>
                  <a:lnTo>
                    <a:pt x="59639" y="344832"/>
                  </a:lnTo>
                  <a:lnTo>
                    <a:pt x="65244" y="355500"/>
                  </a:lnTo>
                  <a:lnTo>
                    <a:pt x="74644" y="362613"/>
                  </a:lnTo>
                  <a:lnTo>
                    <a:pt x="100191" y="370516"/>
                  </a:lnTo>
                  <a:lnTo>
                    <a:pt x="126647" y="366477"/>
                  </a:lnTo>
                  <a:lnTo>
                    <a:pt x="161646" y="348283"/>
                  </a:lnTo>
                  <a:lnTo>
                    <a:pt x="178030" y="334414"/>
                  </a:lnTo>
                  <a:lnTo>
                    <a:pt x="191137" y="313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8894247" y="2579416"/>
              <a:ext cx="124815" cy="212044"/>
            </a:xfrm>
            <a:custGeom>
              <a:avLst/>
              <a:gdLst/>
              <a:ahLst/>
              <a:cxnLst/>
              <a:rect l="0" t="0" r="0" b="0"/>
              <a:pathLst>
                <a:path w="124815" h="212044">
                  <a:moveTo>
                    <a:pt x="0" y="32791"/>
                  </a:moveTo>
                  <a:lnTo>
                    <a:pt x="33823" y="5733"/>
                  </a:lnTo>
                  <a:lnTo>
                    <a:pt x="46618" y="594"/>
                  </a:lnTo>
                  <a:lnTo>
                    <a:pt x="57979" y="0"/>
                  </a:lnTo>
                  <a:lnTo>
                    <a:pt x="68385" y="2435"/>
                  </a:lnTo>
                  <a:lnTo>
                    <a:pt x="76738" y="8306"/>
                  </a:lnTo>
                  <a:lnTo>
                    <a:pt x="89796" y="26156"/>
                  </a:lnTo>
                  <a:lnTo>
                    <a:pt x="114203" y="84565"/>
                  </a:lnTo>
                  <a:lnTo>
                    <a:pt x="123507" y="126002"/>
                  </a:lnTo>
                  <a:lnTo>
                    <a:pt x="124814" y="141654"/>
                  </a:lnTo>
                  <a:lnTo>
                    <a:pt x="118713" y="166596"/>
                  </a:lnTo>
                  <a:lnTo>
                    <a:pt x="91724" y="205681"/>
                  </a:lnTo>
                  <a:lnTo>
                    <a:pt x="83803" y="210348"/>
                  </a:lnTo>
                  <a:lnTo>
                    <a:pt x="75689" y="212043"/>
                  </a:lnTo>
                  <a:lnTo>
                    <a:pt x="50970" y="211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9034414" y="2573193"/>
              <a:ext cx="165654" cy="150660"/>
            </a:xfrm>
            <a:custGeom>
              <a:avLst/>
              <a:gdLst/>
              <a:ahLst/>
              <a:cxnLst/>
              <a:rect l="0" t="0" r="0" b="0"/>
              <a:pathLst>
                <a:path w="165654" h="150660">
                  <a:moveTo>
                    <a:pt x="0" y="13529"/>
                  </a:moveTo>
                  <a:lnTo>
                    <a:pt x="33823" y="0"/>
                  </a:lnTo>
                  <a:lnTo>
                    <a:pt x="45201" y="5925"/>
                  </a:lnTo>
                  <a:lnTo>
                    <a:pt x="61620" y="38938"/>
                  </a:lnTo>
                  <a:lnTo>
                    <a:pt x="72059" y="92950"/>
                  </a:lnTo>
                  <a:lnTo>
                    <a:pt x="81917" y="138057"/>
                  </a:lnTo>
                  <a:lnTo>
                    <a:pt x="88591" y="146102"/>
                  </a:lnTo>
                  <a:lnTo>
                    <a:pt x="97289" y="150049"/>
                  </a:lnTo>
                  <a:lnTo>
                    <a:pt x="118279" y="150659"/>
                  </a:lnTo>
                  <a:lnTo>
                    <a:pt x="165653" y="140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9" name="38 Grup"/>
          <p:cNvGrpSpPr/>
          <p:nvPr/>
        </p:nvGrpSpPr>
        <p:grpSpPr>
          <a:xfrm>
            <a:off x="930200" y="4859532"/>
            <a:ext cx="904717" cy="680218"/>
            <a:chOff x="930200" y="4859532"/>
            <a:chExt cx="904717" cy="680218"/>
          </a:xfrm>
        </p:grpSpPr>
        <p:sp>
          <p:nvSpPr>
            <p:cNvPr id="33" name="32 Serbest Form"/>
            <p:cNvSpPr/>
            <p:nvPr/>
          </p:nvSpPr>
          <p:spPr>
            <a:xfrm>
              <a:off x="930200" y="5003756"/>
              <a:ext cx="237384" cy="530408"/>
            </a:xfrm>
            <a:custGeom>
              <a:avLst/>
              <a:gdLst/>
              <a:ahLst/>
              <a:cxnLst/>
              <a:rect l="0" t="0" r="0" b="0"/>
              <a:pathLst>
                <a:path w="237384" h="530408">
                  <a:moveTo>
                    <a:pt x="0" y="67749"/>
                  </a:moveTo>
                  <a:lnTo>
                    <a:pt x="21762" y="38645"/>
                  </a:lnTo>
                  <a:lnTo>
                    <a:pt x="53643" y="14134"/>
                  </a:lnTo>
                  <a:lnTo>
                    <a:pt x="77643" y="2389"/>
                  </a:lnTo>
                  <a:lnTo>
                    <a:pt x="102468" y="0"/>
                  </a:lnTo>
                  <a:lnTo>
                    <a:pt x="115034" y="1346"/>
                  </a:lnTo>
                  <a:lnTo>
                    <a:pt x="124828" y="6490"/>
                  </a:lnTo>
                  <a:lnTo>
                    <a:pt x="139485" y="23532"/>
                  </a:lnTo>
                  <a:lnTo>
                    <a:pt x="146943" y="49041"/>
                  </a:lnTo>
                  <a:lnTo>
                    <a:pt x="148842" y="79256"/>
                  </a:lnTo>
                  <a:lnTo>
                    <a:pt x="143367" y="128106"/>
                  </a:lnTo>
                  <a:lnTo>
                    <a:pt x="144575" y="191574"/>
                  </a:lnTo>
                  <a:lnTo>
                    <a:pt x="158028" y="245432"/>
                  </a:lnTo>
                  <a:lnTo>
                    <a:pt x="176922" y="277396"/>
                  </a:lnTo>
                  <a:lnTo>
                    <a:pt x="216988" y="329790"/>
                  </a:lnTo>
                  <a:lnTo>
                    <a:pt x="230943" y="361190"/>
                  </a:lnTo>
                  <a:lnTo>
                    <a:pt x="237383" y="415836"/>
                  </a:lnTo>
                  <a:lnTo>
                    <a:pt x="233872" y="446155"/>
                  </a:lnTo>
                  <a:lnTo>
                    <a:pt x="223817" y="470013"/>
                  </a:lnTo>
                  <a:lnTo>
                    <a:pt x="194289" y="508402"/>
                  </a:lnTo>
                  <a:lnTo>
                    <a:pt x="162811" y="527886"/>
                  </a:lnTo>
                  <a:lnTo>
                    <a:pt x="138904" y="530407"/>
                  </a:lnTo>
                  <a:lnTo>
                    <a:pt x="126583" y="529097"/>
                  </a:lnTo>
                  <a:lnTo>
                    <a:pt x="116953" y="523977"/>
                  </a:lnTo>
                  <a:lnTo>
                    <a:pt x="102477" y="506960"/>
                  </a:lnTo>
                  <a:lnTo>
                    <a:pt x="83063" y="464259"/>
                  </a:lnTo>
                  <a:lnTo>
                    <a:pt x="76455" y="437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1108595" y="4859532"/>
              <a:ext cx="121597" cy="211974"/>
            </a:xfrm>
            <a:custGeom>
              <a:avLst/>
              <a:gdLst/>
              <a:ahLst/>
              <a:cxnLst/>
              <a:rect l="0" t="0" r="0" b="0"/>
              <a:pathLst>
                <a:path w="121597" h="211974">
                  <a:moveTo>
                    <a:pt x="0" y="59063"/>
                  </a:moveTo>
                  <a:lnTo>
                    <a:pt x="56790" y="7936"/>
                  </a:lnTo>
                  <a:lnTo>
                    <a:pt x="86121" y="0"/>
                  </a:lnTo>
                  <a:lnTo>
                    <a:pt x="97057" y="2697"/>
                  </a:lnTo>
                  <a:lnTo>
                    <a:pt x="105764" y="8744"/>
                  </a:lnTo>
                  <a:lnTo>
                    <a:pt x="112984" y="17022"/>
                  </a:lnTo>
                  <a:lnTo>
                    <a:pt x="116382" y="26788"/>
                  </a:lnTo>
                  <a:lnTo>
                    <a:pt x="115437" y="76757"/>
                  </a:lnTo>
                  <a:lnTo>
                    <a:pt x="118681" y="124242"/>
                  </a:lnTo>
                  <a:lnTo>
                    <a:pt x="121596" y="140743"/>
                  </a:lnTo>
                  <a:lnTo>
                    <a:pt x="117283" y="170404"/>
                  </a:lnTo>
                  <a:lnTo>
                    <a:pt x="112168" y="184260"/>
                  </a:lnTo>
                  <a:lnTo>
                    <a:pt x="105927" y="193498"/>
                  </a:lnTo>
                  <a:lnTo>
                    <a:pt x="76455" y="211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1248762" y="4867625"/>
              <a:ext cx="132768" cy="150820"/>
            </a:xfrm>
            <a:custGeom>
              <a:avLst/>
              <a:gdLst/>
              <a:ahLst/>
              <a:cxnLst/>
              <a:rect l="0" t="0" r="0" b="0"/>
              <a:pathLst>
                <a:path w="132768" h="150820">
                  <a:moveTo>
                    <a:pt x="12742" y="0"/>
                  </a:moveTo>
                  <a:lnTo>
                    <a:pt x="16518" y="45306"/>
                  </a:lnTo>
                  <a:lnTo>
                    <a:pt x="25747" y="106502"/>
                  </a:lnTo>
                  <a:lnTo>
                    <a:pt x="44007" y="138419"/>
                  </a:lnTo>
                  <a:lnTo>
                    <a:pt x="54823" y="146081"/>
                  </a:lnTo>
                  <a:lnTo>
                    <a:pt x="78167" y="150819"/>
                  </a:lnTo>
                  <a:lnTo>
                    <a:pt x="102701" y="144429"/>
                  </a:lnTo>
                  <a:lnTo>
                    <a:pt x="115190" y="138761"/>
                  </a:lnTo>
                  <a:lnTo>
                    <a:pt x="123516" y="129319"/>
                  </a:lnTo>
                  <a:lnTo>
                    <a:pt x="132767" y="103725"/>
                  </a:lnTo>
                  <a:lnTo>
                    <a:pt x="129327" y="77249"/>
                  </a:lnTo>
                  <a:lnTo>
                    <a:pt x="111470" y="42238"/>
                  </a:lnTo>
                  <a:lnTo>
                    <a:pt x="94849" y="24436"/>
                  </a:lnTo>
                  <a:lnTo>
                    <a:pt x="73303" y="11804"/>
                  </a:lnTo>
                  <a:lnTo>
                    <a:pt x="61611" y="10701"/>
                  </a:lnTo>
                  <a:lnTo>
                    <a:pt x="37294" y="17026"/>
                  </a:lnTo>
                  <a:lnTo>
                    <a:pt x="19879" y="33052"/>
                  </a:lnTo>
                  <a:lnTo>
                    <a:pt x="0" y="63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1401672" y="5402809"/>
              <a:ext cx="25486" cy="76456"/>
            </a:xfrm>
            <a:custGeom>
              <a:avLst/>
              <a:gdLst/>
              <a:ahLst/>
              <a:cxnLst/>
              <a:rect l="0" t="0" r="0" b="0"/>
              <a:pathLst>
                <a:path w="25486" h="76456">
                  <a:moveTo>
                    <a:pt x="0" y="0"/>
                  </a:moveTo>
                  <a:lnTo>
                    <a:pt x="17514" y="59884"/>
                  </a:lnTo>
                  <a:lnTo>
                    <a:pt x="25485" y="7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1452642" y="5120604"/>
              <a:ext cx="225779" cy="419146"/>
            </a:xfrm>
            <a:custGeom>
              <a:avLst/>
              <a:gdLst/>
              <a:ahLst/>
              <a:cxnLst/>
              <a:rect l="0" t="0" r="0" b="0"/>
              <a:pathLst>
                <a:path w="225779" h="419146">
                  <a:moveTo>
                    <a:pt x="0" y="65583"/>
                  </a:moveTo>
                  <a:lnTo>
                    <a:pt x="54116" y="11467"/>
                  </a:lnTo>
                  <a:lnTo>
                    <a:pt x="70057" y="1189"/>
                  </a:lnTo>
                  <a:lnTo>
                    <a:pt x="80684" y="0"/>
                  </a:lnTo>
                  <a:lnTo>
                    <a:pt x="87769" y="4871"/>
                  </a:lnTo>
                  <a:lnTo>
                    <a:pt x="95642" y="25386"/>
                  </a:lnTo>
                  <a:lnTo>
                    <a:pt x="107460" y="77936"/>
                  </a:lnTo>
                  <a:lnTo>
                    <a:pt x="126071" y="109673"/>
                  </a:lnTo>
                  <a:lnTo>
                    <a:pt x="174401" y="169808"/>
                  </a:lnTo>
                  <a:lnTo>
                    <a:pt x="206761" y="220360"/>
                  </a:lnTo>
                  <a:lnTo>
                    <a:pt x="222038" y="267027"/>
                  </a:lnTo>
                  <a:lnTo>
                    <a:pt x="225778" y="315306"/>
                  </a:lnTo>
                  <a:lnTo>
                    <a:pt x="215074" y="370389"/>
                  </a:lnTo>
                  <a:lnTo>
                    <a:pt x="206023" y="395021"/>
                  </a:lnTo>
                  <a:lnTo>
                    <a:pt x="192562" y="415408"/>
                  </a:lnTo>
                  <a:lnTo>
                    <a:pt x="185008" y="419145"/>
                  </a:lnTo>
                  <a:lnTo>
                    <a:pt x="177140" y="418805"/>
                  </a:lnTo>
                  <a:lnTo>
                    <a:pt x="156313" y="408573"/>
                  </a:lnTo>
                  <a:lnTo>
                    <a:pt x="140167" y="396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1580066" y="5003125"/>
              <a:ext cx="254851" cy="162147"/>
            </a:xfrm>
            <a:custGeom>
              <a:avLst/>
              <a:gdLst/>
              <a:ahLst/>
              <a:cxnLst/>
              <a:rect l="0" t="0" r="0" b="0"/>
              <a:pathLst>
                <a:path w="254851" h="162147">
                  <a:moveTo>
                    <a:pt x="0" y="55637"/>
                  </a:moveTo>
                  <a:lnTo>
                    <a:pt x="37756" y="29208"/>
                  </a:lnTo>
                  <a:lnTo>
                    <a:pt x="67646" y="8285"/>
                  </a:lnTo>
                  <a:lnTo>
                    <a:pt x="88988" y="0"/>
                  </a:lnTo>
                  <a:lnTo>
                    <a:pt x="104632" y="140"/>
                  </a:lnTo>
                  <a:lnTo>
                    <a:pt x="116477" y="5896"/>
                  </a:lnTo>
                  <a:lnTo>
                    <a:pt x="124374" y="15397"/>
                  </a:lnTo>
                  <a:lnTo>
                    <a:pt x="133148" y="41056"/>
                  </a:lnTo>
                  <a:lnTo>
                    <a:pt x="130024" y="103674"/>
                  </a:lnTo>
                  <a:lnTo>
                    <a:pt x="128580" y="136924"/>
                  </a:lnTo>
                  <a:lnTo>
                    <a:pt x="133859" y="148056"/>
                  </a:lnTo>
                  <a:lnTo>
                    <a:pt x="143041" y="155477"/>
                  </a:lnTo>
                  <a:lnTo>
                    <a:pt x="154825" y="160424"/>
                  </a:lnTo>
                  <a:lnTo>
                    <a:pt x="179246" y="162146"/>
                  </a:lnTo>
                  <a:lnTo>
                    <a:pt x="204258" y="156776"/>
                  </a:lnTo>
                  <a:lnTo>
                    <a:pt x="237972" y="139249"/>
                  </a:lnTo>
                  <a:lnTo>
                    <a:pt x="254850" y="119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0" name="39 Serbest Form"/>
          <p:cNvSpPr/>
          <p:nvPr/>
        </p:nvSpPr>
        <p:spPr>
          <a:xfrm>
            <a:off x="7727882" y="2346003"/>
            <a:ext cx="809500" cy="1246440"/>
          </a:xfrm>
          <a:custGeom>
            <a:avLst/>
            <a:gdLst/>
            <a:ahLst/>
            <a:cxnLst/>
            <a:rect l="0" t="0" r="0" b="0"/>
            <a:pathLst>
              <a:path w="809500" h="1246440">
                <a:moveTo>
                  <a:pt x="210679" y="839615"/>
                </a:moveTo>
                <a:lnTo>
                  <a:pt x="170092" y="900496"/>
                </a:lnTo>
                <a:lnTo>
                  <a:pt x="150165" y="945488"/>
                </a:lnTo>
                <a:lnTo>
                  <a:pt x="142725" y="984362"/>
                </a:lnTo>
                <a:lnTo>
                  <a:pt x="146497" y="1038087"/>
                </a:lnTo>
                <a:lnTo>
                  <a:pt x="157997" y="1087042"/>
                </a:lnTo>
                <a:lnTo>
                  <a:pt x="186534" y="1130387"/>
                </a:lnTo>
                <a:lnTo>
                  <a:pt x="229261" y="1182205"/>
                </a:lnTo>
                <a:lnTo>
                  <a:pt x="281139" y="1218848"/>
                </a:lnTo>
                <a:lnTo>
                  <a:pt x="321383" y="1236720"/>
                </a:lnTo>
                <a:lnTo>
                  <a:pt x="369175" y="1244218"/>
                </a:lnTo>
                <a:lnTo>
                  <a:pt x="419203" y="1246439"/>
                </a:lnTo>
                <a:lnTo>
                  <a:pt x="469894" y="1240333"/>
                </a:lnTo>
                <a:lnTo>
                  <a:pt x="520781" y="1229557"/>
                </a:lnTo>
                <a:lnTo>
                  <a:pt x="577124" y="1211815"/>
                </a:lnTo>
                <a:lnTo>
                  <a:pt x="634785" y="1166160"/>
                </a:lnTo>
                <a:lnTo>
                  <a:pt x="677819" y="1117365"/>
                </a:lnTo>
                <a:lnTo>
                  <a:pt x="710450" y="1059712"/>
                </a:lnTo>
                <a:lnTo>
                  <a:pt x="731999" y="1002178"/>
                </a:lnTo>
                <a:lnTo>
                  <a:pt x="749889" y="943462"/>
                </a:lnTo>
                <a:lnTo>
                  <a:pt x="758300" y="882204"/>
                </a:lnTo>
                <a:lnTo>
                  <a:pt x="772127" y="823959"/>
                </a:lnTo>
                <a:lnTo>
                  <a:pt x="780546" y="771264"/>
                </a:lnTo>
                <a:lnTo>
                  <a:pt x="786816" y="718367"/>
                </a:lnTo>
                <a:lnTo>
                  <a:pt x="793865" y="668242"/>
                </a:lnTo>
                <a:lnTo>
                  <a:pt x="799730" y="612331"/>
                </a:lnTo>
                <a:lnTo>
                  <a:pt x="806658" y="556122"/>
                </a:lnTo>
                <a:lnTo>
                  <a:pt x="808710" y="498408"/>
                </a:lnTo>
                <a:lnTo>
                  <a:pt x="809319" y="445440"/>
                </a:lnTo>
                <a:lnTo>
                  <a:pt x="809499" y="393878"/>
                </a:lnTo>
                <a:lnTo>
                  <a:pt x="802796" y="332482"/>
                </a:lnTo>
                <a:lnTo>
                  <a:pt x="787838" y="270696"/>
                </a:lnTo>
                <a:lnTo>
                  <a:pt x="771250" y="216121"/>
                </a:lnTo>
                <a:lnTo>
                  <a:pt x="747575" y="164439"/>
                </a:lnTo>
                <a:lnTo>
                  <a:pt x="707302" y="104350"/>
                </a:lnTo>
                <a:lnTo>
                  <a:pt x="663701" y="51236"/>
                </a:lnTo>
                <a:lnTo>
                  <a:pt x="604945" y="14421"/>
                </a:lnTo>
                <a:lnTo>
                  <a:pt x="560481" y="3296"/>
                </a:lnTo>
                <a:lnTo>
                  <a:pt x="511439" y="0"/>
                </a:lnTo>
                <a:lnTo>
                  <a:pt x="452888" y="9059"/>
                </a:lnTo>
                <a:lnTo>
                  <a:pt x="407667" y="21844"/>
                </a:lnTo>
                <a:lnTo>
                  <a:pt x="349659" y="52134"/>
                </a:lnTo>
                <a:lnTo>
                  <a:pt x="297063" y="88705"/>
                </a:lnTo>
                <a:lnTo>
                  <a:pt x="244551" y="131818"/>
                </a:lnTo>
                <a:lnTo>
                  <a:pt x="191385" y="190510"/>
                </a:lnTo>
                <a:lnTo>
                  <a:pt x="143448" y="243476"/>
                </a:lnTo>
                <a:lnTo>
                  <a:pt x="92964" y="306210"/>
                </a:lnTo>
                <a:lnTo>
                  <a:pt x="58009" y="365559"/>
                </a:lnTo>
                <a:lnTo>
                  <a:pt x="30601" y="418603"/>
                </a:lnTo>
                <a:lnTo>
                  <a:pt x="12970" y="481571"/>
                </a:lnTo>
                <a:lnTo>
                  <a:pt x="7212" y="538773"/>
                </a:lnTo>
                <a:lnTo>
                  <a:pt x="0" y="593634"/>
                </a:lnTo>
                <a:lnTo>
                  <a:pt x="5572" y="655511"/>
                </a:lnTo>
                <a:lnTo>
                  <a:pt x="12389" y="702574"/>
                </a:lnTo>
                <a:lnTo>
                  <a:pt x="20138" y="748032"/>
                </a:lnTo>
                <a:lnTo>
                  <a:pt x="32462" y="805872"/>
                </a:lnTo>
                <a:lnTo>
                  <a:pt x="42274" y="834529"/>
                </a:lnTo>
                <a:lnTo>
                  <a:pt x="72999" y="891873"/>
                </a:lnTo>
                <a:lnTo>
                  <a:pt x="111748" y="950567"/>
                </a:lnTo>
                <a:lnTo>
                  <a:pt x="164079" y="1004530"/>
                </a:lnTo>
                <a:lnTo>
                  <a:pt x="208199" y="1035725"/>
                </a:lnTo>
                <a:lnTo>
                  <a:pt x="244397" y="1050160"/>
                </a:lnTo>
                <a:lnTo>
                  <a:pt x="274392" y="10562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8" name="47 Grup"/>
          <p:cNvGrpSpPr/>
          <p:nvPr/>
        </p:nvGrpSpPr>
        <p:grpSpPr>
          <a:xfrm>
            <a:off x="1898628" y="4769670"/>
            <a:ext cx="1401673" cy="814752"/>
            <a:chOff x="1898628" y="4769670"/>
            <a:chExt cx="1401673" cy="814752"/>
          </a:xfrm>
        </p:grpSpPr>
        <p:sp>
          <p:nvSpPr>
            <p:cNvPr id="41" name="40 Serbest Form"/>
            <p:cNvSpPr/>
            <p:nvPr/>
          </p:nvSpPr>
          <p:spPr>
            <a:xfrm>
              <a:off x="1898628" y="5415551"/>
              <a:ext cx="16397" cy="25486"/>
            </a:xfrm>
            <a:custGeom>
              <a:avLst/>
              <a:gdLst/>
              <a:ahLst/>
              <a:cxnLst/>
              <a:rect l="0" t="0" r="0" b="0"/>
              <a:pathLst>
                <a:path w="16397" h="25486">
                  <a:moveTo>
                    <a:pt x="0" y="0"/>
                  </a:moveTo>
                  <a:lnTo>
                    <a:pt x="16099" y="17515"/>
                  </a:lnTo>
                  <a:lnTo>
                    <a:pt x="16396" y="20172"/>
                  </a:lnTo>
                  <a:lnTo>
                    <a:pt x="12743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2091285" y="5027447"/>
              <a:ext cx="278816" cy="556975"/>
            </a:xfrm>
            <a:custGeom>
              <a:avLst/>
              <a:gdLst/>
              <a:ahLst/>
              <a:cxnLst/>
              <a:rect l="0" t="0" r="0" b="0"/>
              <a:pathLst>
                <a:path w="278816" h="556975">
                  <a:moveTo>
                    <a:pt x="87678" y="145997"/>
                  </a:moveTo>
                  <a:lnTo>
                    <a:pt x="102780" y="100691"/>
                  </a:lnTo>
                  <a:lnTo>
                    <a:pt x="126954" y="39495"/>
                  </a:lnTo>
                  <a:lnTo>
                    <a:pt x="151856" y="7578"/>
                  </a:lnTo>
                  <a:lnTo>
                    <a:pt x="164443" y="1332"/>
                  </a:lnTo>
                  <a:lnTo>
                    <a:pt x="177082" y="0"/>
                  </a:lnTo>
                  <a:lnTo>
                    <a:pt x="189756" y="1943"/>
                  </a:lnTo>
                  <a:lnTo>
                    <a:pt x="199620" y="7486"/>
                  </a:lnTo>
                  <a:lnTo>
                    <a:pt x="214357" y="24972"/>
                  </a:lnTo>
                  <a:lnTo>
                    <a:pt x="223848" y="65461"/>
                  </a:lnTo>
                  <a:lnTo>
                    <a:pt x="226661" y="113325"/>
                  </a:lnTo>
                  <a:lnTo>
                    <a:pt x="227494" y="170139"/>
                  </a:lnTo>
                  <a:lnTo>
                    <a:pt x="220976" y="231807"/>
                  </a:lnTo>
                  <a:lnTo>
                    <a:pt x="210078" y="294914"/>
                  </a:lnTo>
                  <a:lnTo>
                    <a:pt x="197882" y="344918"/>
                  </a:lnTo>
                  <a:lnTo>
                    <a:pt x="178537" y="393400"/>
                  </a:lnTo>
                  <a:lnTo>
                    <a:pt x="148107" y="443632"/>
                  </a:lnTo>
                  <a:lnTo>
                    <a:pt x="108529" y="499754"/>
                  </a:lnTo>
                  <a:lnTo>
                    <a:pt x="73562" y="528946"/>
                  </a:lnTo>
                  <a:lnTo>
                    <a:pt x="11042" y="556974"/>
                  </a:lnTo>
                  <a:lnTo>
                    <a:pt x="4023" y="555902"/>
                  </a:lnTo>
                  <a:lnTo>
                    <a:pt x="760" y="550939"/>
                  </a:lnTo>
                  <a:lnTo>
                    <a:pt x="0" y="543383"/>
                  </a:lnTo>
                  <a:lnTo>
                    <a:pt x="6707" y="523661"/>
                  </a:lnTo>
                  <a:lnTo>
                    <a:pt x="12460" y="512455"/>
                  </a:lnTo>
                  <a:lnTo>
                    <a:pt x="33954" y="496229"/>
                  </a:lnTo>
                  <a:lnTo>
                    <a:pt x="93898" y="467512"/>
                  </a:lnTo>
                  <a:lnTo>
                    <a:pt x="150102" y="444744"/>
                  </a:lnTo>
                  <a:lnTo>
                    <a:pt x="202106" y="426613"/>
                  </a:lnTo>
                  <a:lnTo>
                    <a:pt x="261791" y="397790"/>
                  </a:lnTo>
                  <a:lnTo>
                    <a:pt x="278815" y="388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2357357" y="4917284"/>
              <a:ext cx="141032" cy="205191"/>
            </a:xfrm>
            <a:custGeom>
              <a:avLst/>
              <a:gdLst/>
              <a:ahLst/>
              <a:cxnLst/>
              <a:rect l="0" t="0" r="0" b="0"/>
              <a:pathLst>
                <a:path w="141032" h="205191">
                  <a:moveTo>
                    <a:pt x="0" y="39538"/>
                  </a:moveTo>
                  <a:lnTo>
                    <a:pt x="13529" y="5715"/>
                  </a:lnTo>
                  <a:lnTo>
                    <a:pt x="23178" y="0"/>
                  </a:lnTo>
                  <a:lnTo>
                    <a:pt x="35274" y="437"/>
                  </a:lnTo>
                  <a:lnTo>
                    <a:pt x="49001" y="4976"/>
                  </a:lnTo>
                  <a:lnTo>
                    <a:pt x="71804" y="25121"/>
                  </a:lnTo>
                  <a:lnTo>
                    <a:pt x="109517" y="77435"/>
                  </a:lnTo>
                  <a:lnTo>
                    <a:pt x="135648" y="109130"/>
                  </a:lnTo>
                  <a:lnTo>
                    <a:pt x="139986" y="119913"/>
                  </a:lnTo>
                  <a:lnTo>
                    <a:pt x="141031" y="143220"/>
                  </a:lnTo>
                  <a:lnTo>
                    <a:pt x="133000" y="163962"/>
                  </a:lnTo>
                  <a:lnTo>
                    <a:pt x="119992" y="181203"/>
                  </a:lnTo>
                  <a:lnTo>
                    <a:pt x="89198" y="205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2510267" y="4916799"/>
              <a:ext cx="143859" cy="139676"/>
            </a:xfrm>
            <a:custGeom>
              <a:avLst/>
              <a:gdLst/>
              <a:ahLst/>
              <a:cxnLst/>
              <a:rect l="0" t="0" r="0" b="0"/>
              <a:pathLst>
                <a:path w="143859" h="139676">
                  <a:moveTo>
                    <a:pt x="12742" y="14538"/>
                  </a:moveTo>
                  <a:lnTo>
                    <a:pt x="12742" y="75419"/>
                  </a:lnTo>
                  <a:lnTo>
                    <a:pt x="19822" y="96184"/>
                  </a:lnTo>
                  <a:lnTo>
                    <a:pt x="46565" y="126809"/>
                  </a:lnTo>
                  <a:lnTo>
                    <a:pt x="60776" y="134692"/>
                  </a:lnTo>
                  <a:lnTo>
                    <a:pt x="87892" y="139675"/>
                  </a:lnTo>
                  <a:lnTo>
                    <a:pt x="110327" y="133395"/>
                  </a:lnTo>
                  <a:lnTo>
                    <a:pt x="120273" y="127756"/>
                  </a:lnTo>
                  <a:lnTo>
                    <a:pt x="135101" y="110164"/>
                  </a:lnTo>
                  <a:lnTo>
                    <a:pt x="141037" y="99526"/>
                  </a:lnTo>
                  <a:lnTo>
                    <a:pt x="143858" y="72604"/>
                  </a:lnTo>
                  <a:lnTo>
                    <a:pt x="138976" y="44593"/>
                  </a:lnTo>
                  <a:lnTo>
                    <a:pt x="127367" y="22704"/>
                  </a:lnTo>
                  <a:lnTo>
                    <a:pt x="108994" y="7313"/>
                  </a:lnTo>
                  <a:lnTo>
                    <a:pt x="98147" y="1226"/>
                  </a:lnTo>
                  <a:lnTo>
                    <a:pt x="86669" y="0"/>
                  </a:lnTo>
                  <a:lnTo>
                    <a:pt x="62589" y="6190"/>
                  </a:lnTo>
                  <a:lnTo>
                    <a:pt x="41504" y="22154"/>
                  </a:lnTo>
                  <a:lnTo>
                    <a:pt x="24109" y="43408"/>
                  </a:lnTo>
                  <a:lnTo>
                    <a:pt x="0" y="90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2714147" y="5428294"/>
              <a:ext cx="25486" cy="25486"/>
            </a:xfrm>
            <a:custGeom>
              <a:avLst/>
              <a:gdLst/>
              <a:ahLst/>
              <a:cxnLst/>
              <a:rect l="0" t="0" r="0" b="0"/>
              <a:pathLst>
                <a:path w="25486" h="25486">
                  <a:moveTo>
                    <a:pt x="0" y="0"/>
                  </a:moveTo>
                  <a:lnTo>
                    <a:pt x="25485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2879799" y="4951608"/>
              <a:ext cx="229365" cy="425368"/>
            </a:xfrm>
            <a:custGeom>
              <a:avLst/>
              <a:gdLst/>
              <a:ahLst/>
              <a:cxnLst/>
              <a:rect l="0" t="0" r="0" b="0"/>
              <a:pathLst>
                <a:path w="229365" h="425368">
                  <a:moveTo>
                    <a:pt x="0" y="107154"/>
                  </a:moveTo>
                  <a:lnTo>
                    <a:pt x="33980" y="65623"/>
                  </a:lnTo>
                  <a:lnTo>
                    <a:pt x="81646" y="13657"/>
                  </a:lnTo>
                  <a:lnTo>
                    <a:pt x="98322" y="3763"/>
                  </a:lnTo>
                  <a:lnTo>
                    <a:pt x="112270" y="0"/>
                  </a:lnTo>
                  <a:lnTo>
                    <a:pt x="122985" y="1738"/>
                  </a:lnTo>
                  <a:lnTo>
                    <a:pt x="131544" y="7144"/>
                  </a:lnTo>
                  <a:lnTo>
                    <a:pt x="138666" y="14996"/>
                  </a:lnTo>
                  <a:lnTo>
                    <a:pt x="146579" y="38822"/>
                  </a:lnTo>
                  <a:lnTo>
                    <a:pt x="151659" y="100263"/>
                  </a:lnTo>
                  <a:lnTo>
                    <a:pt x="142489" y="159595"/>
                  </a:lnTo>
                  <a:lnTo>
                    <a:pt x="131102" y="214878"/>
                  </a:lnTo>
                  <a:lnTo>
                    <a:pt x="118760" y="266340"/>
                  </a:lnTo>
                  <a:lnTo>
                    <a:pt x="101906" y="322499"/>
                  </a:lnTo>
                  <a:lnTo>
                    <a:pt x="92963" y="365400"/>
                  </a:lnTo>
                  <a:lnTo>
                    <a:pt x="91707" y="381258"/>
                  </a:lnTo>
                  <a:lnTo>
                    <a:pt x="97864" y="406429"/>
                  </a:lnTo>
                  <a:lnTo>
                    <a:pt x="103470" y="417105"/>
                  </a:lnTo>
                  <a:lnTo>
                    <a:pt x="112871" y="422807"/>
                  </a:lnTo>
                  <a:lnTo>
                    <a:pt x="138418" y="425367"/>
                  </a:lnTo>
                  <a:lnTo>
                    <a:pt x="161099" y="418010"/>
                  </a:lnTo>
                  <a:lnTo>
                    <a:pt x="198733" y="390214"/>
                  </a:lnTo>
                  <a:lnTo>
                    <a:pt x="229364" y="349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3083678" y="4769670"/>
              <a:ext cx="216623" cy="187202"/>
            </a:xfrm>
            <a:custGeom>
              <a:avLst/>
              <a:gdLst/>
              <a:ahLst/>
              <a:cxnLst/>
              <a:rect l="0" t="0" r="0" b="0"/>
              <a:pathLst>
                <a:path w="216623" h="187202">
                  <a:moveTo>
                    <a:pt x="0" y="85213"/>
                  </a:moveTo>
                  <a:lnTo>
                    <a:pt x="40587" y="24332"/>
                  </a:lnTo>
                  <a:lnTo>
                    <a:pt x="56791" y="9229"/>
                  </a:lnTo>
                  <a:lnTo>
                    <a:pt x="71841" y="1993"/>
                  </a:lnTo>
                  <a:lnTo>
                    <a:pt x="86121" y="0"/>
                  </a:lnTo>
                  <a:lnTo>
                    <a:pt x="95642" y="4335"/>
                  </a:lnTo>
                  <a:lnTo>
                    <a:pt x="101988" y="12889"/>
                  </a:lnTo>
                  <a:lnTo>
                    <a:pt x="106220" y="24254"/>
                  </a:lnTo>
                  <a:lnTo>
                    <a:pt x="107146" y="48209"/>
                  </a:lnTo>
                  <a:lnTo>
                    <a:pt x="102969" y="104961"/>
                  </a:lnTo>
                  <a:lnTo>
                    <a:pt x="96218" y="159119"/>
                  </a:lnTo>
                  <a:lnTo>
                    <a:pt x="104588" y="179884"/>
                  </a:lnTo>
                  <a:lnTo>
                    <a:pt x="112201" y="185139"/>
                  </a:lnTo>
                  <a:lnTo>
                    <a:pt x="131985" y="187201"/>
                  </a:lnTo>
                  <a:lnTo>
                    <a:pt x="167004" y="180402"/>
                  </a:lnTo>
                  <a:lnTo>
                    <a:pt x="216622" y="148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1" name="50 Grup"/>
          <p:cNvGrpSpPr/>
          <p:nvPr/>
        </p:nvGrpSpPr>
        <p:grpSpPr>
          <a:xfrm>
            <a:off x="1032140" y="3262073"/>
            <a:ext cx="1393174" cy="955687"/>
            <a:chOff x="1032140" y="3262073"/>
            <a:chExt cx="1393174" cy="955687"/>
          </a:xfrm>
        </p:grpSpPr>
        <p:sp>
          <p:nvSpPr>
            <p:cNvPr id="49" name="48 Serbest Form"/>
            <p:cNvSpPr/>
            <p:nvPr/>
          </p:nvSpPr>
          <p:spPr>
            <a:xfrm>
              <a:off x="1032140" y="3376755"/>
              <a:ext cx="471473" cy="777292"/>
            </a:xfrm>
            <a:custGeom>
              <a:avLst/>
              <a:gdLst/>
              <a:ahLst/>
              <a:cxnLst/>
              <a:rect l="0" t="0" r="0" b="0"/>
              <a:pathLst>
                <a:path w="471473" h="777292">
                  <a:moveTo>
                    <a:pt x="0" y="777291"/>
                  </a:moveTo>
                  <a:lnTo>
                    <a:pt x="15102" y="724434"/>
                  </a:lnTo>
                  <a:lnTo>
                    <a:pt x="27058" y="682588"/>
                  </a:lnTo>
                  <a:lnTo>
                    <a:pt x="39276" y="647612"/>
                  </a:lnTo>
                  <a:lnTo>
                    <a:pt x="64178" y="589871"/>
                  </a:lnTo>
                  <a:lnTo>
                    <a:pt x="89404" y="540612"/>
                  </a:lnTo>
                  <a:lnTo>
                    <a:pt x="123710" y="480631"/>
                  </a:lnTo>
                  <a:lnTo>
                    <a:pt x="153906" y="422311"/>
                  </a:lnTo>
                  <a:lnTo>
                    <a:pt x="183678" y="368474"/>
                  </a:lnTo>
                  <a:lnTo>
                    <a:pt x="220602" y="308547"/>
                  </a:lnTo>
                  <a:lnTo>
                    <a:pt x="261614" y="255389"/>
                  </a:lnTo>
                  <a:lnTo>
                    <a:pt x="305591" y="194984"/>
                  </a:lnTo>
                  <a:lnTo>
                    <a:pt x="348264" y="140412"/>
                  </a:lnTo>
                  <a:lnTo>
                    <a:pt x="397530" y="87272"/>
                  </a:lnTo>
                  <a:lnTo>
                    <a:pt x="445199" y="29007"/>
                  </a:lnTo>
                  <a:lnTo>
                    <a:pt x="4714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1885886" y="3262073"/>
              <a:ext cx="539428" cy="955687"/>
            </a:xfrm>
            <a:custGeom>
              <a:avLst/>
              <a:gdLst/>
              <a:ahLst/>
              <a:cxnLst/>
              <a:rect l="0" t="0" r="0" b="0"/>
              <a:pathLst>
                <a:path w="539428" h="955687">
                  <a:moveTo>
                    <a:pt x="0" y="955686"/>
                  </a:moveTo>
                  <a:lnTo>
                    <a:pt x="20293" y="915098"/>
                  </a:lnTo>
                  <a:lnTo>
                    <a:pt x="49134" y="857416"/>
                  </a:lnTo>
                  <a:lnTo>
                    <a:pt x="79887" y="794496"/>
                  </a:lnTo>
                  <a:lnTo>
                    <a:pt x="107991" y="735195"/>
                  </a:lnTo>
                  <a:lnTo>
                    <a:pt x="150329" y="673329"/>
                  </a:lnTo>
                  <a:lnTo>
                    <a:pt x="177630" y="623782"/>
                  </a:lnTo>
                  <a:lnTo>
                    <a:pt x="212223" y="563067"/>
                  </a:lnTo>
                  <a:lnTo>
                    <a:pt x="256497" y="500000"/>
                  </a:lnTo>
                  <a:lnTo>
                    <a:pt x="302369" y="436782"/>
                  </a:lnTo>
                  <a:lnTo>
                    <a:pt x="345882" y="376209"/>
                  </a:lnTo>
                  <a:lnTo>
                    <a:pt x="376053" y="326518"/>
                  </a:lnTo>
                  <a:lnTo>
                    <a:pt x="410201" y="269164"/>
                  </a:lnTo>
                  <a:lnTo>
                    <a:pt x="435824" y="216933"/>
                  </a:lnTo>
                  <a:lnTo>
                    <a:pt x="463269" y="170936"/>
                  </a:lnTo>
                  <a:lnTo>
                    <a:pt x="490750" y="116248"/>
                  </a:lnTo>
                  <a:lnTo>
                    <a:pt x="511636" y="71727"/>
                  </a:lnTo>
                  <a:lnTo>
                    <a:pt x="537297" y="24551"/>
                  </a:lnTo>
                  <a:lnTo>
                    <a:pt x="539424" y="16367"/>
                  </a:lnTo>
                  <a:lnTo>
                    <a:pt x="539427" y="10912"/>
                  </a:lnTo>
                  <a:lnTo>
                    <a:pt x="5351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4" name="53 Grup"/>
          <p:cNvGrpSpPr/>
          <p:nvPr/>
        </p:nvGrpSpPr>
        <p:grpSpPr>
          <a:xfrm>
            <a:off x="1019397" y="4893110"/>
            <a:ext cx="1551638" cy="790034"/>
            <a:chOff x="1019397" y="4893110"/>
            <a:chExt cx="1551638" cy="790034"/>
          </a:xfrm>
        </p:grpSpPr>
        <p:sp>
          <p:nvSpPr>
            <p:cNvPr id="52" name="51 Serbest Form"/>
            <p:cNvSpPr/>
            <p:nvPr/>
          </p:nvSpPr>
          <p:spPr>
            <a:xfrm>
              <a:off x="1019397" y="4915477"/>
              <a:ext cx="384006" cy="767667"/>
            </a:xfrm>
            <a:custGeom>
              <a:avLst/>
              <a:gdLst/>
              <a:ahLst/>
              <a:cxnLst/>
              <a:rect l="0" t="0" r="0" b="0"/>
              <a:pathLst>
                <a:path w="384006" h="767667">
                  <a:moveTo>
                    <a:pt x="0" y="767666"/>
                  </a:moveTo>
                  <a:lnTo>
                    <a:pt x="22654" y="714809"/>
                  </a:lnTo>
                  <a:lnTo>
                    <a:pt x="40588" y="672963"/>
                  </a:lnTo>
                  <a:lnTo>
                    <a:pt x="56791" y="636571"/>
                  </a:lnTo>
                  <a:lnTo>
                    <a:pt x="86121" y="573482"/>
                  </a:lnTo>
                  <a:lnTo>
                    <a:pt x="119749" y="510498"/>
                  </a:lnTo>
                  <a:lnTo>
                    <a:pt x="140882" y="458171"/>
                  </a:lnTo>
                  <a:lnTo>
                    <a:pt x="162875" y="406799"/>
                  </a:lnTo>
                  <a:lnTo>
                    <a:pt x="187326" y="355710"/>
                  </a:lnTo>
                  <a:lnTo>
                    <a:pt x="220956" y="296467"/>
                  </a:lnTo>
                  <a:lnTo>
                    <a:pt x="254867" y="235472"/>
                  </a:lnTo>
                  <a:lnTo>
                    <a:pt x="288833" y="182103"/>
                  </a:lnTo>
                  <a:lnTo>
                    <a:pt x="322810" y="129243"/>
                  </a:lnTo>
                  <a:lnTo>
                    <a:pt x="356790" y="73285"/>
                  </a:lnTo>
                  <a:lnTo>
                    <a:pt x="378499" y="39482"/>
                  </a:lnTo>
                  <a:lnTo>
                    <a:pt x="384005" y="27361"/>
                  </a:lnTo>
                  <a:lnTo>
                    <a:pt x="383428" y="17864"/>
                  </a:lnTo>
                  <a:lnTo>
                    <a:pt x="378796" y="10117"/>
                  </a:lnTo>
                  <a:lnTo>
                    <a:pt x="371461" y="3536"/>
                  </a:lnTo>
                  <a:lnTo>
                    <a:pt x="365155" y="565"/>
                  </a:lnTo>
                  <a:lnTo>
                    <a:pt x="359535" y="0"/>
                  </a:lnTo>
                  <a:lnTo>
                    <a:pt x="344047" y="3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2127993" y="4893110"/>
              <a:ext cx="443042" cy="586155"/>
            </a:xfrm>
            <a:custGeom>
              <a:avLst/>
              <a:gdLst/>
              <a:ahLst/>
              <a:cxnLst/>
              <a:rect l="0" t="0" r="0" b="0"/>
              <a:pathLst>
                <a:path w="443042" h="586155">
                  <a:moveTo>
                    <a:pt x="0" y="586154"/>
                  </a:moveTo>
                  <a:lnTo>
                    <a:pt x="37756" y="540847"/>
                  </a:lnTo>
                  <a:lnTo>
                    <a:pt x="67645" y="504979"/>
                  </a:lnTo>
                  <a:lnTo>
                    <a:pt x="112183" y="446249"/>
                  </a:lnTo>
                  <a:lnTo>
                    <a:pt x="148967" y="395133"/>
                  </a:lnTo>
                  <a:lnTo>
                    <a:pt x="188913" y="344099"/>
                  </a:lnTo>
                  <a:lnTo>
                    <a:pt x="230908" y="287901"/>
                  </a:lnTo>
                  <a:lnTo>
                    <a:pt x="271882" y="232275"/>
                  </a:lnTo>
                  <a:lnTo>
                    <a:pt x="325105" y="176820"/>
                  </a:lnTo>
                  <a:lnTo>
                    <a:pt x="369408" y="119772"/>
                  </a:lnTo>
                  <a:lnTo>
                    <a:pt x="424365" y="60284"/>
                  </a:lnTo>
                  <a:lnTo>
                    <a:pt x="441568" y="42839"/>
                  </a:lnTo>
                  <a:lnTo>
                    <a:pt x="443041" y="35638"/>
                  </a:lnTo>
                  <a:lnTo>
                    <a:pt x="439775" y="29422"/>
                  </a:lnTo>
                  <a:lnTo>
                    <a:pt x="429068" y="18740"/>
                  </a:lnTo>
                  <a:lnTo>
                    <a:pt x="4205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5" name="74 Grup"/>
          <p:cNvGrpSpPr/>
          <p:nvPr/>
        </p:nvGrpSpPr>
        <p:grpSpPr>
          <a:xfrm>
            <a:off x="3465953" y="3427725"/>
            <a:ext cx="3109165" cy="2255988"/>
            <a:chOff x="3465953" y="3427725"/>
            <a:chExt cx="3109165" cy="2255988"/>
          </a:xfrm>
        </p:grpSpPr>
        <p:sp>
          <p:nvSpPr>
            <p:cNvPr id="55" name="54 Serbest Form"/>
            <p:cNvSpPr/>
            <p:nvPr/>
          </p:nvSpPr>
          <p:spPr>
            <a:xfrm>
              <a:off x="3465953" y="4459866"/>
              <a:ext cx="203880" cy="38228"/>
            </a:xfrm>
            <a:custGeom>
              <a:avLst/>
              <a:gdLst/>
              <a:ahLst/>
              <a:cxnLst/>
              <a:rect l="0" t="0" r="0" b="0"/>
              <a:pathLst>
                <a:path w="203880" h="38228">
                  <a:moveTo>
                    <a:pt x="0" y="38227"/>
                  </a:moveTo>
                  <a:lnTo>
                    <a:pt x="45306" y="26900"/>
                  </a:lnTo>
                  <a:lnTo>
                    <a:pt x="81174" y="17933"/>
                  </a:lnTo>
                  <a:lnTo>
                    <a:pt x="136129" y="7970"/>
                  </a:lnTo>
                  <a:lnTo>
                    <a:pt x="183805" y="2362"/>
                  </a:lnTo>
                  <a:lnTo>
                    <a:pt x="203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3542408" y="4523578"/>
              <a:ext cx="267593" cy="38229"/>
            </a:xfrm>
            <a:custGeom>
              <a:avLst/>
              <a:gdLst/>
              <a:ahLst/>
              <a:cxnLst/>
              <a:rect l="0" t="0" r="0" b="0"/>
              <a:pathLst>
                <a:path w="267593" h="38229">
                  <a:moveTo>
                    <a:pt x="0" y="38228"/>
                  </a:moveTo>
                  <a:lnTo>
                    <a:pt x="52857" y="34452"/>
                  </a:lnTo>
                  <a:lnTo>
                    <a:pt x="94703" y="31463"/>
                  </a:lnTo>
                  <a:lnTo>
                    <a:pt x="129679" y="28055"/>
                  </a:lnTo>
                  <a:lnTo>
                    <a:pt x="187420" y="20492"/>
                  </a:lnTo>
                  <a:lnTo>
                    <a:pt x="225352" y="12411"/>
                  </a:lnTo>
                  <a:lnTo>
                    <a:pt x="2675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4434381" y="3567893"/>
              <a:ext cx="76456" cy="713579"/>
            </a:xfrm>
            <a:custGeom>
              <a:avLst/>
              <a:gdLst/>
              <a:ahLst/>
              <a:cxnLst/>
              <a:rect l="0" t="0" r="0" b="0"/>
              <a:pathLst>
                <a:path w="76456" h="713579">
                  <a:moveTo>
                    <a:pt x="0" y="0"/>
                  </a:moveTo>
                  <a:lnTo>
                    <a:pt x="7551" y="45306"/>
                  </a:lnTo>
                  <a:lnTo>
                    <a:pt x="13529" y="81174"/>
                  </a:lnTo>
                  <a:lnTo>
                    <a:pt x="17514" y="116412"/>
                  </a:lnTo>
                  <a:lnTo>
                    <a:pt x="20171" y="151231"/>
                  </a:lnTo>
                  <a:lnTo>
                    <a:pt x="23123" y="214460"/>
                  </a:lnTo>
                  <a:lnTo>
                    <a:pt x="24435" y="261439"/>
                  </a:lnTo>
                  <a:lnTo>
                    <a:pt x="31938" y="319727"/>
                  </a:lnTo>
                  <a:lnTo>
                    <a:pt x="36364" y="372866"/>
                  </a:lnTo>
                  <a:lnTo>
                    <a:pt x="37675" y="424478"/>
                  </a:lnTo>
                  <a:lnTo>
                    <a:pt x="46875" y="483898"/>
                  </a:lnTo>
                  <a:lnTo>
                    <a:pt x="49756" y="533517"/>
                  </a:lnTo>
                  <a:lnTo>
                    <a:pt x="52026" y="591008"/>
                  </a:lnTo>
                  <a:lnTo>
                    <a:pt x="61036" y="643124"/>
                  </a:lnTo>
                  <a:lnTo>
                    <a:pt x="72990" y="691953"/>
                  </a:lnTo>
                  <a:lnTo>
                    <a:pt x="76455" y="713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4609614" y="3516922"/>
              <a:ext cx="243075" cy="728230"/>
            </a:xfrm>
            <a:custGeom>
              <a:avLst/>
              <a:gdLst/>
              <a:ahLst/>
              <a:cxnLst/>
              <a:rect l="0" t="0" r="0" b="0"/>
              <a:pathLst>
                <a:path w="243075" h="728230">
                  <a:moveTo>
                    <a:pt x="54131" y="0"/>
                  </a:moveTo>
                  <a:lnTo>
                    <a:pt x="27073" y="6765"/>
                  </a:lnTo>
                  <a:lnTo>
                    <a:pt x="17687" y="22916"/>
                  </a:lnTo>
                  <a:lnTo>
                    <a:pt x="3482" y="78617"/>
                  </a:lnTo>
                  <a:lnTo>
                    <a:pt x="0" y="135465"/>
                  </a:lnTo>
                  <a:lnTo>
                    <a:pt x="1756" y="186216"/>
                  </a:lnTo>
                  <a:lnTo>
                    <a:pt x="4161" y="249459"/>
                  </a:lnTo>
                  <a:lnTo>
                    <a:pt x="9741" y="296345"/>
                  </a:lnTo>
                  <a:lnTo>
                    <a:pt x="14078" y="356972"/>
                  </a:lnTo>
                  <a:lnTo>
                    <a:pt x="25716" y="419437"/>
                  </a:lnTo>
                  <a:lnTo>
                    <a:pt x="37532" y="470999"/>
                  </a:lnTo>
                  <a:lnTo>
                    <a:pt x="45810" y="515153"/>
                  </a:lnTo>
                  <a:lnTo>
                    <a:pt x="65195" y="574241"/>
                  </a:lnTo>
                  <a:lnTo>
                    <a:pt x="88872" y="627616"/>
                  </a:lnTo>
                  <a:lnTo>
                    <a:pt x="122242" y="684800"/>
                  </a:lnTo>
                  <a:lnTo>
                    <a:pt x="139148" y="705980"/>
                  </a:lnTo>
                  <a:lnTo>
                    <a:pt x="171350" y="727059"/>
                  </a:lnTo>
                  <a:lnTo>
                    <a:pt x="183247" y="728229"/>
                  </a:lnTo>
                  <a:lnTo>
                    <a:pt x="207793" y="721978"/>
                  </a:lnTo>
                  <a:lnTo>
                    <a:pt x="225309" y="705986"/>
                  </a:lnTo>
                  <a:lnTo>
                    <a:pt x="231962" y="695774"/>
                  </a:lnTo>
                  <a:lnTo>
                    <a:pt x="241326" y="654345"/>
                  </a:lnTo>
                  <a:lnTo>
                    <a:pt x="243074" y="591024"/>
                  </a:lnTo>
                  <a:lnTo>
                    <a:pt x="238158" y="562834"/>
                  </a:lnTo>
                  <a:lnTo>
                    <a:pt x="220666" y="529848"/>
                  </a:lnTo>
                  <a:lnTo>
                    <a:pt x="201770" y="514879"/>
                  </a:lnTo>
                  <a:lnTo>
                    <a:pt x="190784" y="508905"/>
                  </a:lnTo>
                  <a:lnTo>
                    <a:pt x="179213" y="509170"/>
                  </a:lnTo>
                  <a:lnTo>
                    <a:pt x="155030" y="520790"/>
                  </a:lnTo>
                  <a:lnTo>
                    <a:pt x="115068" y="554103"/>
                  </a:lnTo>
                  <a:lnTo>
                    <a:pt x="79616" y="598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4306956" y="4386394"/>
              <a:ext cx="841004" cy="137185"/>
            </a:xfrm>
            <a:custGeom>
              <a:avLst/>
              <a:gdLst/>
              <a:ahLst/>
              <a:cxnLst/>
              <a:rect l="0" t="0" r="0" b="0"/>
              <a:pathLst>
                <a:path w="841004" h="137185">
                  <a:moveTo>
                    <a:pt x="0" y="137184"/>
                  </a:moveTo>
                  <a:lnTo>
                    <a:pt x="25485" y="131521"/>
                  </a:lnTo>
                  <a:lnTo>
                    <a:pt x="67960" y="122082"/>
                  </a:lnTo>
                  <a:lnTo>
                    <a:pt x="121762" y="110126"/>
                  </a:lnTo>
                  <a:lnTo>
                    <a:pt x="164709" y="99324"/>
                  </a:lnTo>
                  <a:lnTo>
                    <a:pt x="200419" y="89290"/>
                  </a:lnTo>
                  <a:lnTo>
                    <a:pt x="258974" y="72007"/>
                  </a:lnTo>
                  <a:lnTo>
                    <a:pt x="308597" y="59607"/>
                  </a:lnTo>
                  <a:lnTo>
                    <a:pt x="369568" y="51430"/>
                  </a:lnTo>
                  <a:lnTo>
                    <a:pt x="416737" y="42243"/>
                  </a:lnTo>
                  <a:lnTo>
                    <a:pt x="471143" y="30553"/>
                  </a:lnTo>
                  <a:lnTo>
                    <a:pt x="518569" y="18123"/>
                  </a:lnTo>
                  <a:lnTo>
                    <a:pt x="579815" y="12237"/>
                  </a:lnTo>
                  <a:lnTo>
                    <a:pt x="623452" y="7085"/>
                  </a:lnTo>
                  <a:lnTo>
                    <a:pt x="684043" y="0"/>
                  </a:lnTo>
                  <a:lnTo>
                    <a:pt x="734088" y="1676"/>
                  </a:lnTo>
                  <a:lnTo>
                    <a:pt x="789051" y="14927"/>
                  </a:lnTo>
                  <a:lnTo>
                    <a:pt x="838514" y="31590"/>
                  </a:lnTo>
                  <a:lnTo>
                    <a:pt x="841003" y="35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4220416" y="4823348"/>
              <a:ext cx="171957" cy="490214"/>
            </a:xfrm>
            <a:custGeom>
              <a:avLst/>
              <a:gdLst/>
              <a:ahLst/>
              <a:cxnLst/>
              <a:rect l="0" t="0" r="0" b="0"/>
              <a:pathLst>
                <a:path w="171957" h="490214">
                  <a:moveTo>
                    <a:pt x="10085" y="18792"/>
                  </a:moveTo>
                  <a:lnTo>
                    <a:pt x="0" y="74236"/>
                  </a:lnTo>
                  <a:lnTo>
                    <a:pt x="1905" y="118282"/>
                  </a:lnTo>
                  <a:lnTo>
                    <a:pt x="9282" y="145128"/>
                  </a:lnTo>
                  <a:lnTo>
                    <a:pt x="21999" y="171218"/>
                  </a:lnTo>
                  <a:lnTo>
                    <a:pt x="40865" y="189420"/>
                  </a:lnTo>
                  <a:lnTo>
                    <a:pt x="51842" y="196256"/>
                  </a:lnTo>
                  <a:lnTo>
                    <a:pt x="75366" y="200077"/>
                  </a:lnTo>
                  <a:lnTo>
                    <a:pt x="87586" y="199114"/>
                  </a:lnTo>
                  <a:lnTo>
                    <a:pt x="97148" y="194224"/>
                  </a:lnTo>
                  <a:lnTo>
                    <a:pt x="111548" y="177464"/>
                  </a:lnTo>
                  <a:lnTo>
                    <a:pt x="120851" y="137384"/>
                  </a:lnTo>
                  <a:lnTo>
                    <a:pt x="116842" y="82876"/>
                  </a:lnTo>
                  <a:lnTo>
                    <a:pt x="101388" y="22798"/>
                  </a:lnTo>
                  <a:lnTo>
                    <a:pt x="87948" y="1223"/>
                  </a:lnTo>
                  <a:lnTo>
                    <a:pt x="83231" y="0"/>
                  </a:lnTo>
                  <a:lnTo>
                    <a:pt x="80086" y="4848"/>
                  </a:lnTo>
                  <a:lnTo>
                    <a:pt x="77990" y="13743"/>
                  </a:lnTo>
                  <a:lnTo>
                    <a:pt x="81804" y="53321"/>
                  </a:lnTo>
                  <a:lnTo>
                    <a:pt x="104535" y="107259"/>
                  </a:lnTo>
                  <a:lnTo>
                    <a:pt x="124127" y="158814"/>
                  </a:lnTo>
                  <a:lnTo>
                    <a:pt x="141631" y="216665"/>
                  </a:lnTo>
                  <a:lnTo>
                    <a:pt x="158722" y="272455"/>
                  </a:lnTo>
                  <a:lnTo>
                    <a:pt x="171956" y="331928"/>
                  </a:lnTo>
                  <a:lnTo>
                    <a:pt x="170841" y="386716"/>
                  </a:lnTo>
                  <a:lnTo>
                    <a:pt x="163650" y="420173"/>
                  </a:lnTo>
                  <a:lnTo>
                    <a:pt x="143682" y="461473"/>
                  </a:lnTo>
                  <a:lnTo>
                    <a:pt x="127982" y="482659"/>
                  </a:lnTo>
                  <a:lnTo>
                    <a:pt x="118416" y="488025"/>
                  </a:lnTo>
                  <a:lnTo>
                    <a:pt x="96459" y="490213"/>
                  </a:lnTo>
                  <a:lnTo>
                    <a:pt x="76318" y="482690"/>
                  </a:lnTo>
                  <a:lnTo>
                    <a:pt x="66983" y="476719"/>
                  </a:lnTo>
                  <a:lnTo>
                    <a:pt x="62175" y="467076"/>
                  </a:lnTo>
                  <a:lnTo>
                    <a:pt x="60609" y="441258"/>
                  </a:lnTo>
                  <a:lnTo>
                    <a:pt x="69724" y="384202"/>
                  </a:lnTo>
                  <a:lnTo>
                    <a:pt x="73797" y="362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Serbest Form"/>
            <p:cNvSpPr/>
            <p:nvPr/>
          </p:nvSpPr>
          <p:spPr>
            <a:xfrm>
              <a:off x="4587290" y="5135217"/>
              <a:ext cx="38229" cy="50971"/>
            </a:xfrm>
            <a:custGeom>
              <a:avLst/>
              <a:gdLst/>
              <a:ahLst/>
              <a:cxnLst/>
              <a:rect l="0" t="0" r="0" b="0"/>
              <a:pathLst>
                <a:path w="38229" h="50971">
                  <a:moveTo>
                    <a:pt x="0" y="0"/>
                  </a:moveTo>
                  <a:lnTo>
                    <a:pt x="38228" y="50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Serbest Form"/>
            <p:cNvSpPr/>
            <p:nvPr/>
          </p:nvSpPr>
          <p:spPr>
            <a:xfrm>
              <a:off x="4895667" y="4676488"/>
              <a:ext cx="214066" cy="435925"/>
            </a:xfrm>
            <a:custGeom>
              <a:avLst/>
              <a:gdLst/>
              <a:ahLst/>
              <a:cxnLst/>
              <a:rect l="0" t="0" r="0" b="0"/>
              <a:pathLst>
                <a:path w="214066" h="435925">
                  <a:moveTo>
                    <a:pt x="73898" y="0"/>
                  </a:moveTo>
                  <a:lnTo>
                    <a:pt x="67133" y="40587"/>
                  </a:lnTo>
                  <a:lnTo>
                    <a:pt x="56261" y="98269"/>
                  </a:lnTo>
                  <a:lnTo>
                    <a:pt x="49398" y="133473"/>
                  </a:lnTo>
                  <a:lnTo>
                    <a:pt x="37996" y="187690"/>
                  </a:lnTo>
                  <a:lnTo>
                    <a:pt x="23617" y="250053"/>
                  </a:lnTo>
                  <a:lnTo>
                    <a:pt x="10389" y="300622"/>
                  </a:lnTo>
                  <a:lnTo>
                    <a:pt x="0" y="362527"/>
                  </a:lnTo>
                  <a:lnTo>
                    <a:pt x="6131" y="391903"/>
                  </a:lnTo>
                  <a:lnTo>
                    <a:pt x="11729" y="405683"/>
                  </a:lnTo>
                  <a:lnTo>
                    <a:pt x="22541" y="416286"/>
                  </a:lnTo>
                  <a:lnTo>
                    <a:pt x="53432" y="431842"/>
                  </a:lnTo>
                  <a:lnTo>
                    <a:pt x="86983" y="435924"/>
                  </a:lnTo>
                  <a:lnTo>
                    <a:pt x="147903" y="427009"/>
                  </a:lnTo>
                  <a:lnTo>
                    <a:pt x="196591" y="411614"/>
                  </a:lnTo>
                  <a:lnTo>
                    <a:pt x="214065" y="395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5071505" y="4893110"/>
              <a:ext cx="12743" cy="267593"/>
            </a:xfrm>
            <a:custGeom>
              <a:avLst/>
              <a:gdLst/>
              <a:ahLst/>
              <a:cxnLst/>
              <a:rect l="0" t="0" r="0" b="0"/>
              <a:pathLst>
                <a:path w="12743" h="267593">
                  <a:moveTo>
                    <a:pt x="12742" y="0"/>
                  </a:moveTo>
                  <a:lnTo>
                    <a:pt x="12742" y="37755"/>
                  </a:lnTo>
                  <a:lnTo>
                    <a:pt x="12742" y="96066"/>
                  </a:lnTo>
                  <a:lnTo>
                    <a:pt x="12742" y="150299"/>
                  </a:lnTo>
                  <a:lnTo>
                    <a:pt x="5978" y="208297"/>
                  </a:lnTo>
                  <a:lnTo>
                    <a:pt x="0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Serbest Form"/>
            <p:cNvSpPr/>
            <p:nvPr/>
          </p:nvSpPr>
          <p:spPr>
            <a:xfrm>
              <a:off x="4154046" y="4887587"/>
              <a:ext cx="140168" cy="18266"/>
            </a:xfrm>
            <a:custGeom>
              <a:avLst/>
              <a:gdLst/>
              <a:ahLst/>
              <a:cxnLst/>
              <a:rect l="0" t="0" r="0" b="0"/>
              <a:pathLst>
                <a:path w="140168" h="18266">
                  <a:moveTo>
                    <a:pt x="140167" y="18265"/>
                  </a:moveTo>
                  <a:lnTo>
                    <a:pt x="86960" y="530"/>
                  </a:lnTo>
                  <a:lnTo>
                    <a:pt x="62718" y="0"/>
                  </a:lnTo>
                  <a:lnTo>
                    <a:pt x="0" y="18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Serbest Form"/>
            <p:cNvSpPr/>
            <p:nvPr/>
          </p:nvSpPr>
          <p:spPr>
            <a:xfrm>
              <a:off x="4840794" y="4752943"/>
              <a:ext cx="370879" cy="383621"/>
            </a:xfrm>
            <a:custGeom>
              <a:avLst/>
              <a:gdLst/>
              <a:ahLst/>
              <a:cxnLst/>
              <a:rect l="0" t="0" r="0" b="0"/>
              <a:pathLst>
                <a:path w="370879" h="383621">
                  <a:moveTo>
                    <a:pt x="370878" y="0"/>
                  </a:moveTo>
                  <a:lnTo>
                    <a:pt x="315469" y="59183"/>
                  </a:lnTo>
                  <a:lnTo>
                    <a:pt x="268061" y="113787"/>
                  </a:lnTo>
                  <a:lnTo>
                    <a:pt x="208886" y="174501"/>
                  </a:lnTo>
                  <a:lnTo>
                    <a:pt x="145975" y="237631"/>
                  </a:lnTo>
                  <a:lnTo>
                    <a:pt x="88045" y="295574"/>
                  </a:lnTo>
                  <a:lnTo>
                    <a:pt x="31605" y="352015"/>
                  </a:lnTo>
                  <a:lnTo>
                    <a:pt x="0" y="383620"/>
                  </a:lnTo>
                  <a:lnTo>
                    <a:pt x="1346" y="382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Serbest Form"/>
            <p:cNvSpPr/>
            <p:nvPr/>
          </p:nvSpPr>
          <p:spPr>
            <a:xfrm>
              <a:off x="4383411" y="3835484"/>
              <a:ext cx="458730" cy="482796"/>
            </a:xfrm>
            <a:custGeom>
              <a:avLst/>
              <a:gdLst/>
              <a:ahLst/>
              <a:cxnLst/>
              <a:rect l="0" t="0" r="0" b="0"/>
              <a:pathLst>
                <a:path w="458730" h="482796">
                  <a:moveTo>
                    <a:pt x="458729" y="0"/>
                  </a:moveTo>
                  <a:lnTo>
                    <a:pt x="413422" y="49083"/>
                  </a:lnTo>
                  <a:lnTo>
                    <a:pt x="377554" y="87939"/>
                  </a:lnTo>
                  <a:lnTo>
                    <a:pt x="347980" y="122339"/>
                  </a:lnTo>
                  <a:lnTo>
                    <a:pt x="300016" y="183214"/>
                  </a:lnTo>
                  <a:lnTo>
                    <a:pt x="254703" y="244951"/>
                  </a:lnTo>
                  <a:lnTo>
                    <a:pt x="201203" y="307173"/>
                  </a:lnTo>
                  <a:lnTo>
                    <a:pt x="141051" y="368533"/>
                  </a:lnTo>
                  <a:lnTo>
                    <a:pt x="80754" y="428939"/>
                  </a:lnTo>
                  <a:lnTo>
                    <a:pt x="22972" y="479962"/>
                  </a:lnTo>
                  <a:lnTo>
                    <a:pt x="15315" y="482795"/>
                  </a:lnTo>
                  <a:lnTo>
                    <a:pt x="10210" y="481852"/>
                  </a:lnTo>
                  <a:lnTo>
                    <a:pt x="0" y="471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Serbest Form"/>
            <p:cNvSpPr/>
            <p:nvPr/>
          </p:nvSpPr>
          <p:spPr>
            <a:xfrm>
              <a:off x="4958309" y="3427725"/>
              <a:ext cx="215136" cy="416742"/>
            </a:xfrm>
            <a:custGeom>
              <a:avLst/>
              <a:gdLst/>
              <a:ahLst/>
              <a:cxnLst/>
              <a:rect l="0" t="0" r="0" b="0"/>
              <a:pathLst>
                <a:path w="215136" h="416742">
                  <a:moveTo>
                    <a:pt x="49483" y="0"/>
                  </a:moveTo>
                  <a:lnTo>
                    <a:pt x="38156" y="45307"/>
                  </a:lnTo>
                  <a:lnTo>
                    <a:pt x="29190" y="81174"/>
                  </a:lnTo>
                  <a:lnTo>
                    <a:pt x="15451" y="132354"/>
                  </a:lnTo>
                  <a:lnTo>
                    <a:pt x="3532" y="188822"/>
                  </a:lnTo>
                  <a:lnTo>
                    <a:pt x="0" y="245196"/>
                  </a:lnTo>
                  <a:lnTo>
                    <a:pt x="2729" y="299184"/>
                  </a:lnTo>
                  <a:lnTo>
                    <a:pt x="16336" y="355479"/>
                  </a:lnTo>
                  <a:lnTo>
                    <a:pt x="35257" y="387864"/>
                  </a:lnTo>
                  <a:lnTo>
                    <a:pt x="54487" y="402693"/>
                  </a:lnTo>
                  <a:lnTo>
                    <a:pt x="78608" y="412587"/>
                  </a:lnTo>
                  <a:lnTo>
                    <a:pt x="122612" y="416741"/>
                  </a:lnTo>
                  <a:lnTo>
                    <a:pt x="149945" y="412695"/>
                  </a:lnTo>
                  <a:lnTo>
                    <a:pt x="172475" y="402402"/>
                  </a:lnTo>
                  <a:lnTo>
                    <a:pt x="215135" y="369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8" name="67 Serbest Form"/>
            <p:cNvSpPr/>
            <p:nvPr/>
          </p:nvSpPr>
          <p:spPr>
            <a:xfrm>
              <a:off x="5109732" y="3567893"/>
              <a:ext cx="50971" cy="535185"/>
            </a:xfrm>
            <a:custGeom>
              <a:avLst/>
              <a:gdLst/>
              <a:ahLst/>
              <a:cxnLst/>
              <a:rect l="0" t="0" r="0" b="0"/>
              <a:pathLst>
                <a:path w="50971" h="535185">
                  <a:moveTo>
                    <a:pt x="0" y="0"/>
                  </a:moveTo>
                  <a:lnTo>
                    <a:pt x="0" y="49081"/>
                  </a:lnTo>
                  <a:lnTo>
                    <a:pt x="0" y="87938"/>
                  </a:lnTo>
                  <a:lnTo>
                    <a:pt x="3775" y="146215"/>
                  </a:lnTo>
                  <a:lnTo>
                    <a:pt x="8757" y="193825"/>
                  </a:lnTo>
                  <a:lnTo>
                    <a:pt x="10971" y="243301"/>
                  </a:lnTo>
                  <a:lnTo>
                    <a:pt x="15731" y="289832"/>
                  </a:lnTo>
                  <a:lnTo>
                    <a:pt x="21150" y="334109"/>
                  </a:lnTo>
                  <a:lnTo>
                    <a:pt x="25616" y="397421"/>
                  </a:lnTo>
                  <a:lnTo>
                    <a:pt x="35277" y="452677"/>
                  </a:lnTo>
                  <a:lnTo>
                    <a:pt x="47451" y="510758"/>
                  </a:lnTo>
                  <a:lnTo>
                    <a:pt x="50970" y="535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Serbest Form"/>
            <p:cNvSpPr/>
            <p:nvPr/>
          </p:nvSpPr>
          <p:spPr>
            <a:xfrm>
              <a:off x="5504749" y="4459866"/>
              <a:ext cx="267593" cy="25486"/>
            </a:xfrm>
            <a:custGeom>
              <a:avLst/>
              <a:gdLst/>
              <a:ahLst/>
              <a:cxnLst/>
              <a:rect l="0" t="0" r="0" b="0"/>
              <a:pathLst>
                <a:path w="267593" h="25486">
                  <a:moveTo>
                    <a:pt x="0" y="25485"/>
                  </a:moveTo>
                  <a:lnTo>
                    <a:pt x="55444" y="25485"/>
                  </a:lnTo>
                  <a:lnTo>
                    <a:pt x="103266" y="21709"/>
                  </a:lnTo>
                  <a:lnTo>
                    <a:pt x="153302" y="15399"/>
                  </a:lnTo>
                  <a:lnTo>
                    <a:pt x="214182" y="6502"/>
                  </a:lnTo>
                  <a:lnTo>
                    <a:pt x="2675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Serbest Form"/>
            <p:cNvSpPr/>
            <p:nvPr/>
          </p:nvSpPr>
          <p:spPr>
            <a:xfrm>
              <a:off x="5517491" y="4587290"/>
              <a:ext cx="331306" cy="25486"/>
            </a:xfrm>
            <a:custGeom>
              <a:avLst/>
              <a:gdLst/>
              <a:ahLst/>
              <a:cxnLst/>
              <a:rect l="0" t="0" r="0" b="0"/>
              <a:pathLst>
                <a:path w="331306" h="25486">
                  <a:moveTo>
                    <a:pt x="0" y="25485"/>
                  </a:moveTo>
                  <a:lnTo>
                    <a:pt x="60409" y="25485"/>
                  </a:lnTo>
                  <a:lnTo>
                    <a:pt x="108233" y="25485"/>
                  </a:lnTo>
                  <a:lnTo>
                    <a:pt x="147194" y="25485"/>
                  </a:lnTo>
                  <a:lnTo>
                    <a:pt x="209362" y="25485"/>
                  </a:lnTo>
                  <a:lnTo>
                    <a:pt x="270632" y="18721"/>
                  </a:lnTo>
                  <a:lnTo>
                    <a:pt x="3313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Serbest Form"/>
            <p:cNvSpPr/>
            <p:nvPr/>
          </p:nvSpPr>
          <p:spPr>
            <a:xfrm>
              <a:off x="6238239" y="4013879"/>
              <a:ext cx="234939" cy="444747"/>
            </a:xfrm>
            <a:custGeom>
              <a:avLst/>
              <a:gdLst/>
              <a:ahLst/>
              <a:cxnLst/>
              <a:rect l="0" t="0" r="0" b="0"/>
              <a:pathLst>
                <a:path w="234939" h="444747">
                  <a:moveTo>
                    <a:pt x="69286" y="0"/>
                  </a:moveTo>
                  <a:lnTo>
                    <a:pt x="69285" y="45307"/>
                  </a:lnTo>
                  <a:lnTo>
                    <a:pt x="69285" y="81174"/>
                  </a:lnTo>
                  <a:lnTo>
                    <a:pt x="65510" y="136130"/>
                  </a:lnTo>
                  <a:lnTo>
                    <a:pt x="51649" y="198908"/>
                  </a:lnTo>
                  <a:lnTo>
                    <a:pt x="33383" y="253376"/>
                  </a:lnTo>
                  <a:lnTo>
                    <a:pt x="14528" y="315754"/>
                  </a:lnTo>
                  <a:lnTo>
                    <a:pt x="0" y="377735"/>
                  </a:lnTo>
                  <a:lnTo>
                    <a:pt x="2152" y="405742"/>
                  </a:lnTo>
                  <a:lnTo>
                    <a:pt x="7540" y="416325"/>
                  </a:lnTo>
                  <a:lnTo>
                    <a:pt x="24853" y="431860"/>
                  </a:lnTo>
                  <a:lnTo>
                    <a:pt x="50482" y="439708"/>
                  </a:lnTo>
                  <a:lnTo>
                    <a:pt x="113081" y="444746"/>
                  </a:lnTo>
                  <a:lnTo>
                    <a:pt x="169808" y="435569"/>
                  </a:lnTo>
                  <a:lnTo>
                    <a:pt x="214364" y="420122"/>
                  </a:lnTo>
                  <a:lnTo>
                    <a:pt x="234938" y="407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Serbest Form"/>
            <p:cNvSpPr/>
            <p:nvPr/>
          </p:nvSpPr>
          <p:spPr>
            <a:xfrm>
              <a:off x="6409464" y="4281471"/>
              <a:ext cx="38229" cy="356790"/>
            </a:xfrm>
            <a:custGeom>
              <a:avLst/>
              <a:gdLst/>
              <a:ahLst/>
              <a:cxnLst/>
              <a:rect l="0" t="0" r="0" b="0"/>
              <a:pathLst>
                <a:path w="38229" h="356790">
                  <a:moveTo>
                    <a:pt x="0" y="0"/>
                  </a:moveTo>
                  <a:lnTo>
                    <a:pt x="8757" y="61038"/>
                  </a:lnTo>
                  <a:lnTo>
                    <a:pt x="10972" y="106415"/>
                  </a:lnTo>
                  <a:lnTo>
                    <a:pt x="18982" y="159427"/>
                  </a:lnTo>
                  <a:lnTo>
                    <a:pt x="23558" y="215564"/>
                  </a:lnTo>
                  <a:lnTo>
                    <a:pt x="33862" y="279024"/>
                  </a:lnTo>
                  <a:lnTo>
                    <a:pt x="37365" y="333300"/>
                  </a:lnTo>
                  <a:lnTo>
                    <a:pt x="38228" y="35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Serbest Form"/>
            <p:cNvSpPr/>
            <p:nvPr/>
          </p:nvSpPr>
          <p:spPr>
            <a:xfrm>
              <a:off x="6205585" y="4724236"/>
              <a:ext cx="369533" cy="28708"/>
            </a:xfrm>
            <a:custGeom>
              <a:avLst/>
              <a:gdLst/>
              <a:ahLst/>
              <a:cxnLst/>
              <a:rect l="0" t="0" r="0" b="0"/>
              <a:pathLst>
                <a:path w="369533" h="28708">
                  <a:moveTo>
                    <a:pt x="0" y="28707"/>
                  </a:moveTo>
                  <a:lnTo>
                    <a:pt x="25485" y="25875"/>
                  </a:lnTo>
                  <a:lnTo>
                    <a:pt x="67959" y="21156"/>
                  </a:lnTo>
                  <a:lnTo>
                    <a:pt x="121761" y="15178"/>
                  </a:lnTo>
                  <a:lnTo>
                    <a:pt x="163292" y="9776"/>
                  </a:lnTo>
                  <a:lnTo>
                    <a:pt x="224540" y="0"/>
                  </a:lnTo>
                  <a:lnTo>
                    <a:pt x="284096" y="65"/>
                  </a:lnTo>
                  <a:lnTo>
                    <a:pt x="346783" y="2598"/>
                  </a:lnTo>
                  <a:lnTo>
                    <a:pt x="369532" y="3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Serbest Form"/>
            <p:cNvSpPr/>
            <p:nvPr/>
          </p:nvSpPr>
          <p:spPr>
            <a:xfrm>
              <a:off x="6141872" y="4880367"/>
              <a:ext cx="328593" cy="803346"/>
            </a:xfrm>
            <a:custGeom>
              <a:avLst/>
              <a:gdLst/>
              <a:ahLst/>
              <a:cxnLst/>
              <a:rect l="0" t="0" r="0" b="0"/>
              <a:pathLst>
                <a:path w="328593" h="803346">
                  <a:moveTo>
                    <a:pt x="229365" y="0"/>
                  </a:moveTo>
                  <a:lnTo>
                    <a:pt x="202936" y="49082"/>
                  </a:lnTo>
                  <a:lnTo>
                    <a:pt x="182014" y="87939"/>
                  </a:lnTo>
                  <a:lnTo>
                    <a:pt x="162541" y="142440"/>
                  </a:lnTo>
                  <a:lnTo>
                    <a:pt x="160022" y="179405"/>
                  </a:lnTo>
                  <a:lnTo>
                    <a:pt x="168342" y="205272"/>
                  </a:lnTo>
                  <a:lnTo>
                    <a:pt x="185253" y="222433"/>
                  </a:lnTo>
                  <a:lnTo>
                    <a:pt x="195710" y="228991"/>
                  </a:lnTo>
                  <a:lnTo>
                    <a:pt x="218654" y="232502"/>
                  </a:lnTo>
                  <a:lnTo>
                    <a:pt x="230720" y="231457"/>
                  </a:lnTo>
                  <a:lnTo>
                    <a:pt x="251676" y="218968"/>
                  </a:lnTo>
                  <a:lnTo>
                    <a:pt x="261229" y="209691"/>
                  </a:lnTo>
                  <a:lnTo>
                    <a:pt x="271843" y="184281"/>
                  </a:lnTo>
                  <a:lnTo>
                    <a:pt x="278657" y="121823"/>
                  </a:lnTo>
                  <a:lnTo>
                    <a:pt x="269831" y="65123"/>
                  </a:lnTo>
                  <a:lnTo>
                    <a:pt x="261334" y="34398"/>
                  </a:lnTo>
                  <a:lnTo>
                    <a:pt x="280963" y="91211"/>
                  </a:lnTo>
                  <a:lnTo>
                    <a:pt x="300239" y="154591"/>
                  </a:lnTo>
                  <a:lnTo>
                    <a:pt x="305582" y="202805"/>
                  </a:lnTo>
                  <a:lnTo>
                    <a:pt x="314087" y="261296"/>
                  </a:lnTo>
                  <a:lnTo>
                    <a:pt x="318652" y="322046"/>
                  </a:lnTo>
                  <a:lnTo>
                    <a:pt x="326926" y="377958"/>
                  </a:lnTo>
                  <a:lnTo>
                    <a:pt x="328592" y="435898"/>
                  </a:lnTo>
                  <a:lnTo>
                    <a:pt x="322163" y="485473"/>
                  </a:lnTo>
                  <a:lnTo>
                    <a:pt x="318213" y="547828"/>
                  </a:lnTo>
                  <a:lnTo>
                    <a:pt x="308705" y="597923"/>
                  </a:lnTo>
                  <a:lnTo>
                    <a:pt x="295505" y="656343"/>
                  </a:lnTo>
                  <a:lnTo>
                    <a:pt x="274290" y="715655"/>
                  </a:lnTo>
                  <a:lnTo>
                    <a:pt x="248654" y="759973"/>
                  </a:lnTo>
                  <a:lnTo>
                    <a:pt x="226612" y="781865"/>
                  </a:lnTo>
                  <a:lnTo>
                    <a:pt x="183557" y="803345"/>
                  </a:lnTo>
                  <a:lnTo>
                    <a:pt x="170510" y="803155"/>
                  </a:lnTo>
                  <a:lnTo>
                    <a:pt x="158980" y="798782"/>
                  </a:lnTo>
                  <a:lnTo>
                    <a:pt x="125448" y="768557"/>
                  </a:lnTo>
                  <a:lnTo>
                    <a:pt x="75041" y="710121"/>
                  </a:lnTo>
                  <a:lnTo>
                    <a:pt x="52369" y="658150"/>
                  </a:lnTo>
                  <a:lnTo>
                    <a:pt x="34867" y="610318"/>
                  </a:lnTo>
                  <a:lnTo>
                    <a:pt x="15523" y="560278"/>
                  </a:lnTo>
                  <a:lnTo>
                    <a:pt x="0" y="509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6" name="75 Serbest Form"/>
          <p:cNvSpPr/>
          <p:nvPr/>
        </p:nvSpPr>
        <p:spPr>
          <a:xfrm>
            <a:off x="2599464" y="1457875"/>
            <a:ext cx="656705" cy="872459"/>
          </a:xfrm>
          <a:custGeom>
            <a:avLst/>
            <a:gdLst/>
            <a:ahLst/>
            <a:cxnLst/>
            <a:rect l="0" t="0" r="0" b="0"/>
            <a:pathLst>
              <a:path w="656705" h="872459">
                <a:moveTo>
                  <a:pt x="152910" y="7509"/>
                </a:moveTo>
                <a:lnTo>
                  <a:pt x="115155" y="56591"/>
                </a:lnTo>
                <a:lnTo>
                  <a:pt x="85265" y="95448"/>
                </a:lnTo>
                <a:lnTo>
                  <a:pt x="90823" y="204886"/>
                </a:lnTo>
                <a:lnTo>
                  <a:pt x="120014" y="361379"/>
                </a:lnTo>
                <a:lnTo>
                  <a:pt x="164959" y="549242"/>
                </a:lnTo>
                <a:lnTo>
                  <a:pt x="207665" y="674484"/>
                </a:lnTo>
                <a:lnTo>
                  <a:pt x="248879" y="757978"/>
                </a:lnTo>
                <a:lnTo>
                  <a:pt x="289096" y="813641"/>
                </a:lnTo>
                <a:lnTo>
                  <a:pt x="348885" y="864162"/>
                </a:lnTo>
                <a:lnTo>
                  <a:pt x="372757" y="871688"/>
                </a:lnTo>
                <a:lnTo>
                  <a:pt x="392920" y="872458"/>
                </a:lnTo>
                <a:lnTo>
                  <a:pt x="426649" y="861987"/>
                </a:lnTo>
                <a:lnTo>
                  <a:pt x="475570" y="827996"/>
                </a:lnTo>
                <a:lnTo>
                  <a:pt x="529282" y="777234"/>
                </a:lnTo>
                <a:lnTo>
                  <a:pt x="574763" y="718807"/>
                </a:lnTo>
                <a:lnTo>
                  <a:pt x="604303" y="659442"/>
                </a:lnTo>
                <a:lnTo>
                  <a:pt x="623771" y="606814"/>
                </a:lnTo>
                <a:lnTo>
                  <a:pt x="641251" y="548752"/>
                </a:lnTo>
                <a:lnTo>
                  <a:pt x="646037" y="504799"/>
                </a:lnTo>
                <a:lnTo>
                  <a:pt x="649581" y="456475"/>
                </a:lnTo>
                <a:lnTo>
                  <a:pt x="656704" y="397431"/>
                </a:lnTo>
                <a:lnTo>
                  <a:pt x="651106" y="339821"/>
                </a:lnTo>
                <a:lnTo>
                  <a:pt x="644282" y="289235"/>
                </a:lnTo>
                <a:lnTo>
                  <a:pt x="640305" y="245043"/>
                </a:lnTo>
                <a:lnTo>
                  <a:pt x="634291" y="192100"/>
                </a:lnTo>
                <a:lnTo>
                  <a:pt x="619767" y="141961"/>
                </a:lnTo>
                <a:lnTo>
                  <a:pt x="597529" y="93597"/>
                </a:lnTo>
                <a:lnTo>
                  <a:pt x="546069" y="34000"/>
                </a:lnTo>
                <a:lnTo>
                  <a:pt x="521616" y="14092"/>
                </a:lnTo>
                <a:lnTo>
                  <a:pt x="492814" y="3356"/>
                </a:lnTo>
                <a:lnTo>
                  <a:pt x="461136" y="0"/>
                </a:lnTo>
                <a:lnTo>
                  <a:pt x="398429" y="9382"/>
                </a:lnTo>
                <a:lnTo>
                  <a:pt x="350250" y="28358"/>
                </a:lnTo>
                <a:lnTo>
                  <a:pt x="298691" y="60881"/>
                </a:lnTo>
                <a:lnTo>
                  <a:pt x="243216" y="103159"/>
                </a:lnTo>
                <a:lnTo>
                  <a:pt x="188627" y="161269"/>
                </a:lnTo>
                <a:lnTo>
                  <a:pt x="135852" y="224243"/>
                </a:lnTo>
                <a:lnTo>
                  <a:pt x="92121" y="275123"/>
                </a:lnTo>
                <a:lnTo>
                  <a:pt x="62560" y="326075"/>
                </a:lnTo>
                <a:lnTo>
                  <a:pt x="34329" y="377042"/>
                </a:lnTo>
                <a:lnTo>
                  <a:pt x="13651" y="435562"/>
                </a:lnTo>
                <a:lnTo>
                  <a:pt x="0" y="4917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" y="0"/>
            <a:ext cx="7729271" cy="421282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726321" y="624381"/>
            <a:ext cx="293077" cy="25486"/>
          </a:xfrm>
          <a:custGeom>
            <a:avLst/>
            <a:gdLst/>
            <a:ahLst/>
            <a:cxnLst/>
            <a:rect l="0" t="0" r="0" b="0"/>
            <a:pathLst>
              <a:path w="293077" h="25486">
                <a:moveTo>
                  <a:pt x="0" y="0"/>
                </a:moveTo>
                <a:lnTo>
                  <a:pt x="45306" y="0"/>
                </a:lnTo>
                <a:lnTo>
                  <a:pt x="81174" y="0"/>
                </a:lnTo>
                <a:lnTo>
                  <a:pt x="136129" y="0"/>
                </a:lnTo>
                <a:lnTo>
                  <a:pt x="198907" y="0"/>
                </a:lnTo>
                <a:lnTo>
                  <a:pt x="232818" y="2831"/>
                </a:lnTo>
                <a:lnTo>
                  <a:pt x="293076" y="254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1987826" y="629339"/>
            <a:ext cx="344047" cy="33270"/>
          </a:xfrm>
          <a:custGeom>
            <a:avLst/>
            <a:gdLst/>
            <a:ahLst/>
            <a:cxnLst/>
            <a:rect l="0" t="0" r="0" b="0"/>
            <a:pathLst>
              <a:path w="344047" h="33270">
                <a:moveTo>
                  <a:pt x="0" y="33269"/>
                </a:moveTo>
                <a:lnTo>
                  <a:pt x="49082" y="21943"/>
                </a:lnTo>
                <a:lnTo>
                  <a:pt x="87938" y="12976"/>
                </a:lnTo>
                <a:lnTo>
                  <a:pt x="149990" y="3012"/>
                </a:lnTo>
                <a:lnTo>
                  <a:pt x="199750" y="0"/>
                </a:lnTo>
                <a:lnTo>
                  <a:pt x="258188" y="6264"/>
                </a:lnTo>
                <a:lnTo>
                  <a:pt x="312928" y="17290"/>
                </a:lnTo>
                <a:lnTo>
                  <a:pt x="344046" y="205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3198361" y="595674"/>
            <a:ext cx="331305" cy="28708"/>
          </a:xfrm>
          <a:custGeom>
            <a:avLst/>
            <a:gdLst/>
            <a:ahLst/>
            <a:cxnLst/>
            <a:rect l="0" t="0" r="0" b="0"/>
            <a:pathLst>
              <a:path w="331305" h="28708">
                <a:moveTo>
                  <a:pt x="0" y="28707"/>
                </a:moveTo>
                <a:lnTo>
                  <a:pt x="25485" y="25875"/>
                </a:lnTo>
                <a:lnTo>
                  <a:pt x="67959" y="21156"/>
                </a:lnTo>
                <a:lnTo>
                  <a:pt x="121761" y="15178"/>
                </a:lnTo>
                <a:lnTo>
                  <a:pt x="161876" y="9777"/>
                </a:lnTo>
                <a:lnTo>
                  <a:pt x="217775" y="0"/>
                </a:lnTo>
                <a:lnTo>
                  <a:pt x="273125" y="65"/>
                </a:lnTo>
                <a:lnTo>
                  <a:pt x="331304" y="159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4510836" y="605035"/>
            <a:ext cx="356790" cy="44832"/>
          </a:xfrm>
          <a:custGeom>
            <a:avLst/>
            <a:gdLst/>
            <a:ahLst/>
            <a:cxnLst/>
            <a:rect l="0" t="0" r="0" b="0"/>
            <a:pathLst>
              <a:path w="356790" h="44832">
                <a:moveTo>
                  <a:pt x="0" y="44831"/>
                </a:moveTo>
                <a:lnTo>
                  <a:pt x="56633" y="29729"/>
                </a:lnTo>
                <a:lnTo>
                  <a:pt x="101468" y="17773"/>
                </a:lnTo>
                <a:lnTo>
                  <a:pt x="139852" y="9802"/>
                </a:lnTo>
                <a:lnTo>
                  <a:pt x="173937" y="4488"/>
                </a:lnTo>
                <a:lnTo>
                  <a:pt x="231631" y="0"/>
                </a:lnTo>
                <a:lnTo>
                  <a:pt x="294535" y="5433"/>
                </a:lnTo>
                <a:lnTo>
                  <a:pt x="336456" y="16010"/>
                </a:lnTo>
                <a:lnTo>
                  <a:pt x="356789" y="3208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erbest Form"/>
          <p:cNvSpPr/>
          <p:nvPr/>
        </p:nvSpPr>
        <p:spPr>
          <a:xfrm>
            <a:off x="5810568" y="598896"/>
            <a:ext cx="471473" cy="25486"/>
          </a:xfrm>
          <a:custGeom>
            <a:avLst/>
            <a:gdLst/>
            <a:ahLst/>
            <a:cxnLst/>
            <a:rect l="0" t="0" r="0" b="0"/>
            <a:pathLst>
              <a:path w="471473" h="25486">
                <a:moveTo>
                  <a:pt x="0" y="25485"/>
                </a:moveTo>
                <a:lnTo>
                  <a:pt x="24069" y="22653"/>
                </a:lnTo>
                <a:lnTo>
                  <a:pt x="64184" y="17934"/>
                </a:lnTo>
                <a:lnTo>
                  <a:pt x="114997" y="11956"/>
                </a:lnTo>
                <a:lnTo>
                  <a:pt x="154535" y="7970"/>
                </a:lnTo>
                <a:lnTo>
                  <a:pt x="213569" y="3542"/>
                </a:lnTo>
                <a:lnTo>
                  <a:pt x="262460" y="1574"/>
                </a:lnTo>
                <a:lnTo>
                  <a:pt x="306370" y="700"/>
                </a:lnTo>
                <a:lnTo>
                  <a:pt x="362930" y="207"/>
                </a:lnTo>
                <a:lnTo>
                  <a:pt x="414141" y="61"/>
                </a:lnTo>
                <a:lnTo>
                  <a:pt x="47147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1" name="10 Grup"/>
          <p:cNvGrpSpPr/>
          <p:nvPr/>
        </p:nvGrpSpPr>
        <p:grpSpPr>
          <a:xfrm>
            <a:off x="3404979" y="2153478"/>
            <a:ext cx="264854" cy="484215"/>
            <a:chOff x="3404979" y="2153478"/>
            <a:chExt cx="264854" cy="484215"/>
          </a:xfrm>
        </p:grpSpPr>
        <p:sp>
          <p:nvSpPr>
            <p:cNvPr id="9" name="8 Serbest Form"/>
            <p:cNvSpPr/>
            <p:nvPr/>
          </p:nvSpPr>
          <p:spPr>
            <a:xfrm>
              <a:off x="3404979" y="2153478"/>
              <a:ext cx="264854" cy="294533"/>
            </a:xfrm>
            <a:custGeom>
              <a:avLst/>
              <a:gdLst/>
              <a:ahLst/>
              <a:cxnLst/>
              <a:rect l="0" t="0" r="0" b="0"/>
              <a:pathLst>
                <a:path w="264854" h="294533">
                  <a:moveTo>
                    <a:pt x="137429" y="0"/>
                  </a:moveTo>
                  <a:lnTo>
                    <a:pt x="99621" y="57979"/>
                  </a:lnTo>
                  <a:lnTo>
                    <a:pt x="65304" y="110089"/>
                  </a:lnTo>
                  <a:lnTo>
                    <a:pt x="26533" y="167704"/>
                  </a:lnTo>
                  <a:lnTo>
                    <a:pt x="3423" y="231050"/>
                  </a:lnTo>
                  <a:lnTo>
                    <a:pt x="0" y="261734"/>
                  </a:lnTo>
                  <a:lnTo>
                    <a:pt x="3335" y="273597"/>
                  </a:lnTo>
                  <a:lnTo>
                    <a:pt x="9805" y="282922"/>
                  </a:lnTo>
                  <a:lnTo>
                    <a:pt x="18367" y="290554"/>
                  </a:lnTo>
                  <a:lnTo>
                    <a:pt x="28321" y="294227"/>
                  </a:lnTo>
                  <a:lnTo>
                    <a:pt x="50709" y="294532"/>
                  </a:lnTo>
                  <a:lnTo>
                    <a:pt x="111280" y="284607"/>
                  </a:lnTo>
                  <a:lnTo>
                    <a:pt x="166649" y="280184"/>
                  </a:lnTo>
                  <a:lnTo>
                    <a:pt x="224847" y="266723"/>
                  </a:lnTo>
                  <a:lnTo>
                    <a:pt x="264853" y="254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3542408" y="2293645"/>
              <a:ext cx="63713" cy="344048"/>
            </a:xfrm>
            <a:custGeom>
              <a:avLst/>
              <a:gdLst/>
              <a:ahLst/>
              <a:cxnLst/>
              <a:rect l="0" t="0" r="0" b="0"/>
              <a:pathLst>
                <a:path w="63713" h="344048">
                  <a:moveTo>
                    <a:pt x="63712" y="0"/>
                  </a:moveTo>
                  <a:lnTo>
                    <a:pt x="52385" y="45307"/>
                  </a:lnTo>
                  <a:lnTo>
                    <a:pt x="43418" y="81174"/>
                  </a:lnTo>
                  <a:lnTo>
                    <a:pt x="29680" y="136129"/>
                  </a:lnTo>
                  <a:lnTo>
                    <a:pt x="13985" y="198908"/>
                  </a:lnTo>
                  <a:lnTo>
                    <a:pt x="4143" y="253376"/>
                  </a:lnTo>
                  <a:lnTo>
                    <a:pt x="1228" y="301607"/>
                  </a:lnTo>
                  <a:lnTo>
                    <a:pt x="0" y="34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4345183" y="2115250"/>
            <a:ext cx="1949600" cy="449702"/>
            <a:chOff x="4345183" y="2115250"/>
            <a:chExt cx="1949600" cy="449702"/>
          </a:xfrm>
        </p:grpSpPr>
        <p:sp>
          <p:nvSpPr>
            <p:cNvPr id="12" name="11 Serbest Form"/>
            <p:cNvSpPr/>
            <p:nvPr/>
          </p:nvSpPr>
          <p:spPr>
            <a:xfrm>
              <a:off x="4345183" y="2151363"/>
              <a:ext cx="212859" cy="413589"/>
            </a:xfrm>
            <a:custGeom>
              <a:avLst/>
              <a:gdLst/>
              <a:ahLst/>
              <a:cxnLst/>
              <a:rect l="0" t="0" r="0" b="0"/>
              <a:pathLst>
                <a:path w="212859" h="413589">
                  <a:moveTo>
                    <a:pt x="0" y="65827"/>
                  </a:moveTo>
                  <a:lnTo>
                    <a:pt x="54117" y="25240"/>
                  </a:lnTo>
                  <a:lnTo>
                    <a:pt x="95787" y="5313"/>
                  </a:lnTo>
                  <a:lnTo>
                    <a:pt x="114828" y="0"/>
                  </a:lnTo>
                  <a:lnTo>
                    <a:pt x="128938" y="705"/>
                  </a:lnTo>
                  <a:lnTo>
                    <a:pt x="139761" y="5422"/>
                  </a:lnTo>
                  <a:lnTo>
                    <a:pt x="148391" y="12815"/>
                  </a:lnTo>
                  <a:lnTo>
                    <a:pt x="157981" y="36131"/>
                  </a:lnTo>
                  <a:lnTo>
                    <a:pt x="170902" y="97245"/>
                  </a:lnTo>
                  <a:lnTo>
                    <a:pt x="187088" y="153679"/>
                  </a:lnTo>
                  <a:lnTo>
                    <a:pt x="203919" y="209504"/>
                  </a:lnTo>
                  <a:lnTo>
                    <a:pt x="212858" y="258004"/>
                  </a:lnTo>
                  <a:lnTo>
                    <a:pt x="212118" y="289991"/>
                  </a:lnTo>
                  <a:lnTo>
                    <a:pt x="192345" y="345134"/>
                  </a:lnTo>
                  <a:lnTo>
                    <a:pt x="181763" y="369774"/>
                  </a:lnTo>
                  <a:lnTo>
                    <a:pt x="167622" y="390164"/>
                  </a:lnTo>
                  <a:lnTo>
                    <a:pt x="144346" y="404889"/>
                  </a:lnTo>
                  <a:lnTo>
                    <a:pt x="130211" y="410798"/>
                  </a:lnTo>
                  <a:lnTo>
                    <a:pt x="99403" y="413588"/>
                  </a:lnTo>
                  <a:lnTo>
                    <a:pt x="69664" y="408693"/>
                  </a:lnTo>
                  <a:lnTo>
                    <a:pt x="47008" y="397079"/>
                  </a:lnTo>
                  <a:lnTo>
                    <a:pt x="12743" y="35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5288127" y="2149597"/>
              <a:ext cx="267593" cy="342134"/>
            </a:xfrm>
            <a:custGeom>
              <a:avLst/>
              <a:gdLst/>
              <a:ahLst/>
              <a:cxnLst/>
              <a:rect l="0" t="0" r="0" b="0"/>
              <a:pathLst>
                <a:path w="267593" h="342134">
                  <a:moveTo>
                    <a:pt x="0" y="29366"/>
                  </a:moveTo>
                  <a:lnTo>
                    <a:pt x="52857" y="14263"/>
                  </a:lnTo>
                  <a:lnTo>
                    <a:pt x="94703" y="2308"/>
                  </a:lnTo>
                  <a:lnTo>
                    <a:pt x="122600" y="0"/>
                  </a:lnTo>
                  <a:lnTo>
                    <a:pt x="141198" y="4125"/>
                  </a:lnTo>
                  <a:lnTo>
                    <a:pt x="153597" y="12539"/>
                  </a:lnTo>
                  <a:lnTo>
                    <a:pt x="159031" y="22395"/>
                  </a:lnTo>
                  <a:lnTo>
                    <a:pt x="159822" y="33214"/>
                  </a:lnTo>
                  <a:lnTo>
                    <a:pt x="147510" y="87860"/>
                  </a:lnTo>
                  <a:lnTo>
                    <a:pt x="130029" y="144433"/>
                  </a:lnTo>
                  <a:lnTo>
                    <a:pt x="104551" y="204900"/>
                  </a:lnTo>
                  <a:lnTo>
                    <a:pt x="97437" y="231974"/>
                  </a:lnTo>
                  <a:lnTo>
                    <a:pt x="104406" y="283964"/>
                  </a:lnTo>
                  <a:lnTo>
                    <a:pt x="112946" y="308173"/>
                  </a:lnTo>
                  <a:lnTo>
                    <a:pt x="126181" y="328371"/>
                  </a:lnTo>
                  <a:lnTo>
                    <a:pt x="136507" y="334890"/>
                  </a:lnTo>
                  <a:lnTo>
                    <a:pt x="163081" y="342133"/>
                  </a:lnTo>
                  <a:lnTo>
                    <a:pt x="209882" y="339446"/>
                  </a:lnTo>
                  <a:lnTo>
                    <a:pt x="267592" y="322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6231070" y="2115250"/>
              <a:ext cx="63713" cy="369533"/>
            </a:xfrm>
            <a:custGeom>
              <a:avLst/>
              <a:gdLst/>
              <a:ahLst/>
              <a:cxnLst/>
              <a:rect l="0" t="0" r="0" b="0"/>
              <a:pathLst>
                <a:path w="63713" h="369533">
                  <a:moveTo>
                    <a:pt x="0" y="0"/>
                  </a:moveTo>
                  <a:lnTo>
                    <a:pt x="18930" y="47772"/>
                  </a:lnTo>
                  <a:lnTo>
                    <a:pt x="28706" y="104766"/>
                  </a:lnTo>
                  <a:lnTo>
                    <a:pt x="33996" y="157469"/>
                  </a:lnTo>
                  <a:lnTo>
                    <a:pt x="36346" y="204490"/>
                  </a:lnTo>
                  <a:lnTo>
                    <a:pt x="39085" y="267931"/>
                  </a:lnTo>
                  <a:lnTo>
                    <a:pt x="51978" y="328854"/>
                  </a:lnTo>
                  <a:lnTo>
                    <a:pt x="63712" y="369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7105684" y="2069157"/>
            <a:ext cx="2665865" cy="428369"/>
            <a:chOff x="7105684" y="2069157"/>
            <a:chExt cx="2665865" cy="428369"/>
          </a:xfrm>
        </p:grpSpPr>
        <p:sp>
          <p:nvSpPr>
            <p:cNvPr id="16" name="15 Serbest Form"/>
            <p:cNvSpPr/>
            <p:nvPr/>
          </p:nvSpPr>
          <p:spPr>
            <a:xfrm>
              <a:off x="7105684" y="2152691"/>
              <a:ext cx="199822" cy="270444"/>
            </a:xfrm>
            <a:custGeom>
              <a:avLst/>
              <a:gdLst/>
              <a:ahLst/>
              <a:cxnLst/>
              <a:rect l="0" t="0" r="0" b="0"/>
              <a:pathLst>
                <a:path w="199822" h="270444">
                  <a:moveTo>
                    <a:pt x="93814" y="13529"/>
                  </a:moveTo>
                  <a:lnTo>
                    <a:pt x="73520" y="0"/>
                  </a:lnTo>
                  <a:lnTo>
                    <a:pt x="63295" y="1678"/>
                  </a:lnTo>
                  <a:lnTo>
                    <a:pt x="40606" y="18645"/>
                  </a:lnTo>
                  <a:lnTo>
                    <a:pt x="17483" y="53272"/>
                  </a:lnTo>
                  <a:lnTo>
                    <a:pt x="1664" y="97198"/>
                  </a:lnTo>
                  <a:lnTo>
                    <a:pt x="0" y="125754"/>
                  </a:lnTo>
                  <a:lnTo>
                    <a:pt x="10470" y="178696"/>
                  </a:lnTo>
                  <a:lnTo>
                    <a:pt x="27587" y="228640"/>
                  </a:lnTo>
                  <a:lnTo>
                    <a:pt x="41254" y="248829"/>
                  </a:lnTo>
                  <a:lnTo>
                    <a:pt x="60543" y="263466"/>
                  </a:lnTo>
                  <a:lnTo>
                    <a:pt x="71633" y="269351"/>
                  </a:lnTo>
                  <a:lnTo>
                    <a:pt x="81859" y="270443"/>
                  </a:lnTo>
                  <a:lnTo>
                    <a:pt x="100771" y="264105"/>
                  </a:lnTo>
                  <a:lnTo>
                    <a:pt x="153144" y="220908"/>
                  </a:lnTo>
                  <a:lnTo>
                    <a:pt x="185816" y="177356"/>
                  </a:lnTo>
                  <a:lnTo>
                    <a:pt x="197473" y="152885"/>
                  </a:lnTo>
                  <a:lnTo>
                    <a:pt x="199821" y="124075"/>
                  </a:lnTo>
                  <a:lnTo>
                    <a:pt x="193183" y="76016"/>
                  </a:lnTo>
                  <a:lnTo>
                    <a:pt x="184700" y="45549"/>
                  </a:lnTo>
                  <a:lnTo>
                    <a:pt x="171491" y="22569"/>
                  </a:lnTo>
                  <a:lnTo>
                    <a:pt x="161173" y="15308"/>
                  </a:lnTo>
                  <a:lnTo>
                    <a:pt x="134605" y="7241"/>
                  </a:lnTo>
                  <a:lnTo>
                    <a:pt x="122424" y="7921"/>
                  </a:lnTo>
                  <a:lnTo>
                    <a:pt x="101338" y="16228"/>
                  </a:lnTo>
                  <a:lnTo>
                    <a:pt x="73547" y="36825"/>
                  </a:lnTo>
                  <a:lnTo>
                    <a:pt x="54144" y="67626"/>
                  </a:lnTo>
                  <a:lnTo>
                    <a:pt x="42844" y="102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7989531" y="2140735"/>
              <a:ext cx="37980" cy="356791"/>
            </a:xfrm>
            <a:custGeom>
              <a:avLst/>
              <a:gdLst/>
              <a:ahLst/>
              <a:cxnLst/>
              <a:rect l="0" t="0" r="0" b="0"/>
              <a:pathLst>
                <a:path w="37980" h="356791">
                  <a:moveTo>
                    <a:pt x="0" y="0"/>
                  </a:moveTo>
                  <a:lnTo>
                    <a:pt x="18930" y="61038"/>
                  </a:lnTo>
                  <a:lnTo>
                    <a:pt x="28707" y="106415"/>
                  </a:lnTo>
                  <a:lnTo>
                    <a:pt x="35407" y="166192"/>
                  </a:lnTo>
                  <a:lnTo>
                    <a:pt x="37391" y="226536"/>
                  </a:lnTo>
                  <a:lnTo>
                    <a:pt x="37979" y="282485"/>
                  </a:lnTo>
                  <a:lnTo>
                    <a:pt x="28109" y="344068"/>
                  </a:lnTo>
                  <a:lnTo>
                    <a:pt x="25485" y="356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798394" y="2370100"/>
              <a:ext cx="152911" cy="12743"/>
            </a:xfrm>
            <a:custGeom>
              <a:avLst/>
              <a:gdLst/>
              <a:ahLst/>
              <a:cxnLst/>
              <a:rect l="0" t="0" r="0" b="0"/>
              <a:pathLst>
                <a:path w="152911" h="12743">
                  <a:moveTo>
                    <a:pt x="0" y="12742"/>
                  </a:moveTo>
                  <a:lnTo>
                    <a:pt x="41532" y="8967"/>
                  </a:lnTo>
                  <a:lnTo>
                    <a:pt x="97745" y="3985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8435518" y="2319130"/>
              <a:ext cx="178395" cy="12743"/>
            </a:xfrm>
            <a:custGeom>
              <a:avLst/>
              <a:gdLst/>
              <a:ahLst/>
              <a:cxnLst/>
              <a:rect l="0" t="0" r="0" b="0"/>
              <a:pathLst>
                <a:path w="178395" h="12743">
                  <a:moveTo>
                    <a:pt x="0" y="0"/>
                  </a:moveTo>
                  <a:lnTo>
                    <a:pt x="49082" y="3775"/>
                  </a:lnTo>
                  <a:lnTo>
                    <a:pt x="87939" y="6765"/>
                  </a:lnTo>
                  <a:lnTo>
                    <a:pt x="134889" y="10086"/>
                  </a:lnTo>
                  <a:lnTo>
                    <a:pt x="178394" y="12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8746270" y="2172198"/>
              <a:ext cx="147978" cy="241581"/>
            </a:xfrm>
            <a:custGeom>
              <a:avLst/>
              <a:gdLst/>
              <a:ahLst/>
              <a:cxnLst/>
              <a:rect l="0" t="0" r="0" b="0"/>
              <a:pathLst>
                <a:path w="147978" h="241581">
                  <a:moveTo>
                    <a:pt x="7810" y="6765"/>
                  </a:moveTo>
                  <a:lnTo>
                    <a:pt x="61926" y="0"/>
                  </a:lnTo>
                  <a:lnTo>
                    <a:pt x="73619" y="2255"/>
                  </a:lnTo>
                  <a:lnTo>
                    <a:pt x="77168" y="8006"/>
                  </a:lnTo>
                  <a:lnTo>
                    <a:pt x="71200" y="25722"/>
                  </a:lnTo>
                  <a:lnTo>
                    <a:pt x="36381" y="84038"/>
                  </a:lnTo>
                  <a:lnTo>
                    <a:pt x="6164" y="127010"/>
                  </a:lnTo>
                  <a:lnTo>
                    <a:pt x="0" y="155539"/>
                  </a:lnTo>
                  <a:lnTo>
                    <a:pt x="4810" y="179546"/>
                  </a:lnTo>
                  <a:lnTo>
                    <a:pt x="10058" y="189912"/>
                  </a:lnTo>
                  <a:lnTo>
                    <a:pt x="27214" y="205206"/>
                  </a:lnTo>
                  <a:lnTo>
                    <a:pt x="85142" y="231165"/>
                  </a:lnTo>
                  <a:lnTo>
                    <a:pt x="119920" y="241580"/>
                  </a:lnTo>
                  <a:lnTo>
                    <a:pt x="147977" y="236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9340233" y="2217190"/>
              <a:ext cx="101942" cy="25486"/>
            </a:xfrm>
            <a:custGeom>
              <a:avLst/>
              <a:gdLst/>
              <a:ahLst/>
              <a:cxnLst/>
              <a:rect l="0" t="0" r="0" b="0"/>
              <a:pathLst>
                <a:path w="101942" h="25486">
                  <a:moveTo>
                    <a:pt x="0" y="25485"/>
                  </a:moveTo>
                  <a:lnTo>
                    <a:pt x="54117" y="11956"/>
                  </a:lnTo>
                  <a:lnTo>
                    <a:pt x="1019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9582341" y="2069157"/>
              <a:ext cx="189208" cy="351914"/>
            </a:xfrm>
            <a:custGeom>
              <a:avLst/>
              <a:gdLst/>
              <a:ahLst/>
              <a:cxnLst/>
              <a:rect l="0" t="0" r="0" b="0"/>
              <a:pathLst>
                <a:path w="189208" h="351914">
                  <a:moveTo>
                    <a:pt x="0" y="20608"/>
                  </a:moveTo>
                  <a:lnTo>
                    <a:pt x="56633" y="9282"/>
                  </a:lnTo>
                  <a:lnTo>
                    <a:pt x="101467" y="315"/>
                  </a:lnTo>
                  <a:lnTo>
                    <a:pt x="129942" y="0"/>
                  </a:lnTo>
                  <a:lnTo>
                    <a:pt x="147509" y="5454"/>
                  </a:lnTo>
                  <a:lnTo>
                    <a:pt x="157804" y="14753"/>
                  </a:lnTo>
                  <a:lnTo>
                    <a:pt x="169243" y="40187"/>
                  </a:lnTo>
                  <a:lnTo>
                    <a:pt x="176587" y="102661"/>
                  </a:lnTo>
                  <a:lnTo>
                    <a:pt x="184623" y="152681"/>
                  </a:lnTo>
                  <a:lnTo>
                    <a:pt x="189207" y="203369"/>
                  </a:lnTo>
                  <a:lnTo>
                    <a:pt x="180583" y="261061"/>
                  </a:lnTo>
                  <a:lnTo>
                    <a:pt x="167873" y="299037"/>
                  </a:lnTo>
                  <a:lnTo>
                    <a:pt x="154369" y="319445"/>
                  </a:lnTo>
                  <a:lnTo>
                    <a:pt x="135152" y="334179"/>
                  </a:lnTo>
                  <a:lnTo>
                    <a:pt x="112453" y="344031"/>
                  </a:lnTo>
                  <a:lnTo>
                    <a:pt x="63712" y="351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4" name="23 Serbest Form"/>
          <p:cNvSpPr/>
          <p:nvPr/>
        </p:nvSpPr>
        <p:spPr>
          <a:xfrm>
            <a:off x="282379" y="560668"/>
            <a:ext cx="214578" cy="50064"/>
          </a:xfrm>
          <a:custGeom>
            <a:avLst/>
            <a:gdLst/>
            <a:ahLst/>
            <a:cxnLst/>
            <a:rect l="0" t="0" r="0" b="0"/>
            <a:pathLst>
              <a:path w="214578" h="50064">
                <a:moveTo>
                  <a:pt x="23440" y="0"/>
                </a:moveTo>
                <a:lnTo>
                  <a:pt x="3146" y="13529"/>
                </a:lnTo>
                <a:lnTo>
                  <a:pt x="0" y="20346"/>
                </a:lnTo>
                <a:lnTo>
                  <a:pt x="734" y="27723"/>
                </a:lnTo>
                <a:lnTo>
                  <a:pt x="4055" y="35472"/>
                </a:lnTo>
                <a:lnTo>
                  <a:pt x="11933" y="40638"/>
                </a:lnTo>
                <a:lnTo>
                  <a:pt x="50077" y="47909"/>
                </a:lnTo>
                <a:lnTo>
                  <a:pt x="97247" y="50063"/>
                </a:lnTo>
                <a:lnTo>
                  <a:pt x="160148" y="47016"/>
                </a:lnTo>
                <a:lnTo>
                  <a:pt x="214577" y="38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Serbest Form"/>
          <p:cNvSpPr/>
          <p:nvPr/>
        </p:nvSpPr>
        <p:spPr>
          <a:xfrm>
            <a:off x="3429736" y="2905284"/>
            <a:ext cx="272308" cy="620788"/>
          </a:xfrm>
          <a:custGeom>
            <a:avLst/>
            <a:gdLst/>
            <a:ahLst/>
            <a:cxnLst/>
            <a:rect l="0" t="0" r="0" b="0"/>
            <a:pathLst>
              <a:path w="272308" h="620788">
                <a:moveTo>
                  <a:pt x="138157" y="0"/>
                </a:moveTo>
                <a:lnTo>
                  <a:pt x="102685" y="53207"/>
                </a:lnTo>
                <a:lnTo>
                  <a:pt x="69902" y="111139"/>
                </a:lnTo>
                <a:lnTo>
                  <a:pt x="39934" y="172503"/>
                </a:lnTo>
                <a:lnTo>
                  <a:pt x="24576" y="227619"/>
                </a:lnTo>
                <a:lnTo>
                  <a:pt x="14833" y="283593"/>
                </a:lnTo>
                <a:lnTo>
                  <a:pt x="8171" y="337461"/>
                </a:lnTo>
                <a:lnTo>
                  <a:pt x="0" y="400480"/>
                </a:lnTo>
                <a:lnTo>
                  <a:pt x="5350" y="450594"/>
                </a:lnTo>
                <a:lnTo>
                  <a:pt x="9137" y="508075"/>
                </a:lnTo>
                <a:lnTo>
                  <a:pt x="23788" y="556412"/>
                </a:lnTo>
                <a:lnTo>
                  <a:pt x="46063" y="590870"/>
                </a:lnTo>
                <a:lnTo>
                  <a:pt x="66078" y="606184"/>
                </a:lnTo>
                <a:lnTo>
                  <a:pt x="90547" y="616294"/>
                </a:lnTo>
                <a:lnTo>
                  <a:pt x="120301" y="620787"/>
                </a:lnTo>
                <a:lnTo>
                  <a:pt x="144850" y="615232"/>
                </a:lnTo>
                <a:lnTo>
                  <a:pt x="183684" y="588594"/>
                </a:lnTo>
                <a:lnTo>
                  <a:pt x="244274" y="529414"/>
                </a:lnTo>
                <a:lnTo>
                  <a:pt x="261303" y="507135"/>
                </a:lnTo>
                <a:lnTo>
                  <a:pt x="270759" y="475523"/>
                </a:lnTo>
                <a:lnTo>
                  <a:pt x="272307" y="425477"/>
                </a:lnTo>
                <a:lnTo>
                  <a:pt x="270065" y="411076"/>
                </a:lnTo>
                <a:lnTo>
                  <a:pt x="264323" y="400059"/>
                </a:lnTo>
                <a:lnTo>
                  <a:pt x="246616" y="384043"/>
                </a:lnTo>
                <a:lnTo>
                  <a:pt x="220813" y="375981"/>
                </a:lnTo>
                <a:lnTo>
                  <a:pt x="190467" y="373814"/>
                </a:lnTo>
                <a:lnTo>
                  <a:pt x="142959" y="381970"/>
                </a:lnTo>
                <a:lnTo>
                  <a:pt x="102768" y="401691"/>
                </a:lnTo>
                <a:lnTo>
                  <a:pt x="47375" y="442058"/>
                </a:lnTo>
                <a:lnTo>
                  <a:pt x="17027" y="474083"/>
                </a:lnTo>
                <a:lnTo>
                  <a:pt x="6450" y="501892"/>
                </a:lnTo>
                <a:lnTo>
                  <a:pt x="3166" y="528883"/>
                </a:lnTo>
                <a:lnTo>
                  <a:pt x="10732" y="5606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erbest Form"/>
          <p:cNvSpPr/>
          <p:nvPr/>
        </p:nvSpPr>
        <p:spPr>
          <a:xfrm>
            <a:off x="4115819" y="2946094"/>
            <a:ext cx="457821" cy="639393"/>
          </a:xfrm>
          <a:custGeom>
            <a:avLst/>
            <a:gdLst/>
            <a:ahLst/>
            <a:cxnLst/>
            <a:rect l="0" t="0" r="0" b="0"/>
            <a:pathLst>
              <a:path w="457821" h="639393">
                <a:moveTo>
                  <a:pt x="165652" y="137584"/>
                </a:moveTo>
                <a:lnTo>
                  <a:pt x="152123" y="96997"/>
                </a:lnTo>
                <a:lnTo>
                  <a:pt x="143890" y="87873"/>
                </a:lnTo>
                <a:lnTo>
                  <a:pt x="134154" y="84622"/>
                </a:lnTo>
                <a:lnTo>
                  <a:pt x="123416" y="85286"/>
                </a:lnTo>
                <a:lnTo>
                  <a:pt x="114841" y="89976"/>
                </a:lnTo>
                <a:lnTo>
                  <a:pt x="79325" y="139705"/>
                </a:lnTo>
                <a:lnTo>
                  <a:pt x="47866" y="197730"/>
                </a:lnTo>
                <a:lnTo>
                  <a:pt x="26549" y="251562"/>
                </a:lnTo>
                <a:lnTo>
                  <a:pt x="18879" y="280270"/>
                </a:lnTo>
                <a:lnTo>
                  <a:pt x="13145" y="333401"/>
                </a:lnTo>
                <a:lnTo>
                  <a:pt x="5940" y="377302"/>
                </a:lnTo>
                <a:lnTo>
                  <a:pt x="14755" y="430189"/>
                </a:lnTo>
                <a:lnTo>
                  <a:pt x="30130" y="481538"/>
                </a:lnTo>
                <a:lnTo>
                  <a:pt x="56974" y="531167"/>
                </a:lnTo>
                <a:lnTo>
                  <a:pt x="107757" y="587320"/>
                </a:lnTo>
                <a:lnTo>
                  <a:pt x="154059" y="617924"/>
                </a:lnTo>
                <a:lnTo>
                  <a:pt x="204106" y="638023"/>
                </a:lnTo>
                <a:lnTo>
                  <a:pt x="229465" y="639392"/>
                </a:lnTo>
                <a:lnTo>
                  <a:pt x="280354" y="628735"/>
                </a:lnTo>
                <a:lnTo>
                  <a:pt x="329892" y="611580"/>
                </a:lnTo>
                <a:lnTo>
                  <a:pt x="359360" y="588881"/>
                </a:lnTo>
                <a:lnTo>
                  <a:pt x="384609" y="555884"/>
                </a:lnTo>
                <a:lnTo>
                  <a:pt x="417960" y="494083"/>
                </a:lnTo>
                <a:lnTo>
                  <a:pt x="438982" y="433173"/>
                </a:lnTo>
                <a:lnTo>
                  <a:pt x="448378" y="370382"/>
                </a:lnTo>
                <a:lnTo>
                  <a:pt x="455662" y="322188"/>
                </a:lnTo>
                <a:lnTo>
                  <a:pt x="457820" y="266849"/>
                </a:lnTo>
                <a:lnTo>
                  <a:pt x="455493" y="233263"/>
                </a:lnTo>
                <a:lnTo>
                  <a:pt x="434702" y="177092"/>
                </a:lnTo>
                <a:lnTo>
                  <a:pt x="423981" y="152312"/>
                </a:lnTo>
                <a:lnTo>
                  <a:pt x="377586" y="95656"/>
                </a:lnTo>
                <a:lnTo>
                  <a:pt x="328729" y="52707"/>
                </a:lnTo>
                <a:lnTo>
                  <a:pt x="267253" y="24030"/>
                </a:lnTo>
                <a:lnTo>
                  <a:pt x="216555" y="6135"/>
                </a:lnTo>
                <a:lnTo>
                  <a:pt x="171610" y="0"/>
                </a:lnTo>
                <a:lnTo>
                  <a:pt x="146591" y="6116"/>
                </a:lnTo>
                <a:lnTo>
                  <a:pt x="85986" y="49151"/>
                </a:lnTo>
                <a:lnTo>
                  <a:pt x="27893" y="89547"/>
                </a:lnTo>
                <a:lnTo>
                  <a:pt x="0" y="1120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Serbest Form"/>
          <p:cNvSpPr/>
          <p:nvPr/>
        </p:nvSpPr>
        <p:spPr>
          <a:xfrm>
            <a:off x="1529096" y="496956"/>
            <a:ext cx="254851" cy="1"/>
          </a:xfrm>
          <a:custGeom>
            <a:avLst/>
            <a:gdLst/>
            <a:ahLst/>
            <a:cxnLst/>
            <a:rect l="0" t="0" r="0" b="0"/>
            <a:pathLst>
              <a:path w="254851" h="1">
                <a:moveTo>
                  <a:pt x="0" y="0"/>
                </a:moveTo>
                <a:lnTo>
                  <a:pt x="52019" y="0"/>
                </a:lnTo>
                <a:lnTo>
                  <a:pt x="85649" y="0"/>
                </a:lnTo>
                <a:lnTo>
                  <a:pt x="125060" y="0"/>
                </a:lnTo>
                <a:lnTo>
                  <a:pt x="183951" y="0"/>
                </a:lnTo>
                <a:lnTo>
                  <a:pt x="233843" y="0"/>
                </a:lnTo>
                <a:lnTo>
                  <a:pt x="25485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0" name="29 Grup"/>
          <p:cNvGrpSpPr/>
          <p:nvPr/>
        </p:nvGrpSpPr>
        <p:grpSpPr>
          <a:xfrm>
            <a:off x="5172645" y="2951604"/>
            <a:ext cx="383075" cy="593330"/>
            <a:chOff x="5172645" y="2951604"/>
            <a:chExt cx="383075" cy="593330"/>
          </a:xfrm>
        </p:grpSpPr>
        <p:sp>
          <p:nvSpPr>
            <p:cNvPr id="28" name="27 Serbest Form"/>
            <p:cNvSpPr/>
            <p:nvPr/>
          </p:nvSpPr>
          <p:spPr>
            <a:xfrm>
              <a:off x="5172645" y="2951604"/>
              <a:ext cx="265051" cy="593330"/>
            </a:xfrm>
            <a:custGeom>
              <a:avLst/>
              <a:gdLst/>
              <a:ahLst/>
              <a:cxnLst/>
              <a:rect l="0" t="0" r="0" b="0"/>
              <a:pathLst>
                <a:path w="265051" h="593330">
                  <a:moveTo>
                    <a:pt x="128224" y="42877"/>
                  </a:moveTo>
                  <a:lnTo>
                    <a:pt x="128224" y="9054"/>
                  </a:lnTo>
                  <a:lnTo>
                    <a:pt x="125392" y="1923"/>
                  </a:lnTo>
                  <a:lnTo>
                    <a:pt x="120673" y="0"/>
                  </a:lnTo>
                  <a:lnTo>
                    <a:pt x="114695" y="1550"/>
                  </a:lnTo>
                  <a:lnTo>
                    <a:pt x="61552" y="39849"/>
                  </a:lnTo>
                  <a:lnTo>
                    <a:pt x="14271" y="101436"/>
                  </a:lnTo>
                  <a:lnTo>
                    <a:pt x="5533" y="111649"/>
                  </a:lnTo>
                  <a:lnTo>
                    <a:pt x="1124" y="122705"/>
                  </a:lnTo>
                  <a:lnTo>
                    <a:pt x="0" y="146316"/>
                  </a:lnTo>
                  <a:lnTo>
                    <a:pt x="4514" y="157143"/>
                  </a:lnTo>
                  <a:lnTo>
                    <a:pt x="20856" y="176724"/>
                  </a:lnTo>
                  <a:lnTo>
                    <a:pt x="53936" y="196903"/>
                  </a:lnTo>
                  <a:lnTo>
                    <a:pt x="104583" y="216406"/>
                  </a:lnTo>
                  <a:lnTo>
                    <a:pt x="163880" y="237667"/>
                  </a:lnTo>
                  <a:lnTo>
                    <a:pt x="219652" y="276970"/>
                  </a:lnTo>
                  <a:lnTo>
                    <a:pt x="245140" y="303532"/>
                  </a:lnTo>
                  <a:lnTo>
                    <a:pt x="257114" y="325792"/>
                  </a:lnTo>
                  <a:lnTo>
                    <a:pt x="265050" y="368968"/>
                  </a:lnTo>
                  <a:lnTo>
                    <a:pt x="257558" y="424122"/>
                  </a:lnTo>
                  <a:lnTo>
                    <a:pt x="238669" y="475918"/>
                  </a:lnTo>
                  <a:lnTo>
                    <a:pt x="199873" y="529634"/>
                  </a:lnTo>
                  <a:lnTo>
                    <a:pt x="147997" y="580743"/>
                  </a:lnTo>
                  <a:lnTo>
                    <a:pt x="125685" y="592468"/>
                  </a:lnTo>
                  <a:lnTo>
                    <a:pt x="113789" y="593329"/>
                  </a:lnTo>
                  <a:lnTo>
                    <a:pt x="89244" y="586735"/>
                  </a:lnTo>
                  <a:lnTo>
                    <a:pt x="71728" y="574365"/>
                  </a:lnTo>
                  <a:lnTo>
                    <a:pt x="51769" y="552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5224414" y="2968996"/>
              <a:ext cx="331306" cy="12744"/>
            </a:xfrm>
            <a:custGeom>
              <a:avLst/>
              <a:gdLst/>
              <a:ahLst/>
              <a:cxnLst/>
              <a:rect l="0" t="0" r="0" b="0"/>
              <a:pathLst>
                <a:path w="331306" h="12744">
                  <a:moveTo>
                    <a:pt x="0" y="0"/>
                  </a:moveTo>
                  <a:lnTo>
                    <a:pt x="41532" y="0"/>
                  </a:lnTo>
                  <a:lnTo>
                    <a:pt x="104824" y="0"/>
                  </a:lnTo>
                  <a:lnTo>
                    <a:pt x="161271" y="0"/>
                  </a:lnTo>
                  <a:lnTo>
                    <a:pt x="207124" y="0"/>
                  </a:lnTo>
                  <a:lnTo>
                    <a:pt x="261002" y="3776"/>
                  </a:lnTo>
                  <a:lnTo>
                    <a:pt x="300091" y="10086"/>
                  </a:lnTo>
                  <a:lnTo>
                    <a:pt x="331305" y="12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1" name="30 Serbest Form"/>
          <p:cNvSpPr/>
          <p:nvPr/>
        </p:nvSpPr>
        <p:spPr>
          <a:xfrm>
            <a:off x="5901501" y="2986174"/>
            <a:ext cx="495101" cy="667648"/>
          </a:xfrm>
          <a:custGeom>
            <a:avLst/>
            <a:gdLst/>
            <a:ahLst/>
            <a:cxnLst/>
            <a:rect l="0" t="0" r="0" b="0"/>
            <a:pathLst>
              <a:path w="495101" h="667648">
                <a:moveTo>
                  <a:pt x="214886" y="84762"/>
                </a:moveTo>
                <a:lnTo>
                  <a:pt x="194593" y="64468"/>
                </a:lnTo>
                <a:lnTo>
                  <a:pt x="178704" y="64154"/>
                </a:lnTo>
                <a:lnTo>
                  <a:pt x="134621" y="78906"/>
                </a:lnTo>
                <a:lnTo>
                  <a:pt x="87906" y="112287"/>
                </a:lnTo>
                <a:lnTo>
                  <a:pt x="48168" y="161620"/>
                </a:lnTo>
                <a:lnTo>
                  <a:pt x="20480" y="224982"/>
                </a:lnTo>
                <a:lnTo>
                  <a:pt x="4121" y="278741"/>
                </a:lnTo>
                <a:lnTo>
                  <a:pt x="0" y="333060"/>
                </a:lnTo>
                <a:lnTo>
                  <a:pt x="194" y="384235"/>
                </a:lnTo>
                <a:lnTo>
                  <a:pt x="12227" y="440297"/>
                </a:lnTo>
                <a:lnTo>
                  <a:pt x="28238" y="492274"/>
                </a:lnTo>
                <a:lnTo>
                  <a:pt x="55207" y="542026"/>
                </a:lnTo>
                <a:lnTo>
                  <a:pt x="104603" y="598207"/>
                </a:lnTo>
                <a:lnTo>
                  <a:pt x="156850" y="648218"/>
                </a:lnTo>
                <a:lnTo>
                  <a:pt x="179182" y="659884"/>
                </a:lnTo>
                <a:lnTo>
                  <a:pt x="222398" y="667647"/>
                </a:lnTo>
                <a:lnTo>
                  <a:pt x="277566" y="660097"/>
                </a:lnTo>
                <a:lnTo>
                  <a:pt x="329364" y="641196"/>
                </a:lnTo>
                <a:lnTo>
                  <a:pt x="373734" y="610614"/>
                </a:lnTo>
                <a:lnTo>
                  <a:pt x="427037" y="549436"/>
                </a:lnTo>
                <a:lnTo>
                  <a:pt x="459621" y="491626"/>
                </a:lnTo>
                <a:lnTo>
                  <a:pt x="479481" y="450253"/>
                </a:lnTo>
                <a:lnTo>
                  <a:pt x="490558" y="402126"/>
                </a:lnTo>
                <a:lnTo>
                  <a:pt x="493840" y="351999"/>
                </a:lnTo>
                <a:lnTo>
                  <a:pt x="494812" y="301279"/>
                </a:lnTo>
                <a:lnTo>
                  <a:pt x="495100" y="250383"/>
                </a:lnTo>
                <a:lnTo>
                  <a:pt x="488432" y="189213"/>
                </a:lnTo>
                <a:lnTo>
                  <a:pt x="472066" y="136228"/>
                </a:lnTo>
                <a:lnTo>
                  <a:pt x="443033" y="88635"/>
                </a:lnTo>
                <a:lnTo>
                  <a:pt x="410030" y="51547"/>
                </a:lnTo>
                <a:lnTo>
                  <a:pt x="353903" y="18493"/>
                </a:lnTo>
                <a:lnTo>
                  <a:pt x="327642" y="5755"/>
                </a:lnTo>
                <a:lnTo>
                  <a:pt x="282432" y="0"/>
                </a:lnTo>
                <a:lnTo>
                  <a:pt x="241508" y="8048"/>
                </a:lnTo>
                <a:lnTo>
                  <a:pt x="189626" y="31643"/>
                </a:lnTo>
                <a:lnTo>
                  <a:pt x="127134" y="56162"/>
                </a:lnTo>
                <a:lnTo>
                  <a:pt x="72951" y="93965"/>
                </a:lnTo>
                <a:lnTo>
                  <a:pt x="59775" y="110562"/>
                </a:lnTo>
                <a:lnTo>
                  <a:pt x="49234" y="1357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Serbest Form"/>
          <p:cNvSpPr/>
          <p:nvPr/>
        </p:nvSpPr>
        <p:spPr>
          <a:xfrm>
            <a:off x="2624949" y="509698"/>
            <a:ext cx="280336" cy="59843"/>
          </a:xfrm>
          <a:custGeom>
            <a:avLst/>
            <a:gdLst/>
            <a:ahLst/>
            <a:cxnLst/>
            <a:rect l="0" t="0" r="0" b="0"/>
            <a:pathLst>
              <a:path w="280336" h="59843">
                <a:moveTo>
                  <a:pt x="0" y="0"/>
                </a:moveTo>
                <a:lnTo>
                  <a:pt x="41531" y="15103"/>
                </a:lnTo>
                <a:lnTo>
                  <a:pt x="101993" y="36445"/>
                </a:lnTo>
                <a:lnTo>
                  <a:pt x="147742" y="50650"/>
                </a:lnTo>
                <a:lnTo>
                  <a:pt x="205338" y="59842"/>
                </a:lnTo>
                <a:lnTo>
                  <a:pt x="233316" y="54442"/>
                </a:lnTo>
                <a:lnTo>
                  <a:pt x="280335" y="254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Serbest Form"/>
          <p:cNvSpPr/>
          <p:nvPr/>
        </p:nvSpPr>
        <p:spPr>
          <a:xfrm>
            <a:off x="7439796" y="2278069"/>
            <a:ext cx="70716" cy="270427"/>
          </a:xfrm>
          <a:custGeom>
            <a:avLst/>
            <a:gdLst/>
            <a:ahLst/>
            <a:cxnLst/>
            <a:rect l="0" t="0" r="0" b="0"/>
            <a:pathLst>
              <a:path w="70716" h="270427">
                <a:moveTo>
                  <a:pt x="27293" y="117516"/>
                </a:moveTo>
                <a:lnTo>
                  <a:pt x="40823" y="90458"/>
                </a:lnTo>
                <a:lnTo>
                  <a:pt x="46224" y="89566"/>
                </a:lnTo>
                <a:lnTo>
                  <a:pt x="51241" y="96051"/>
                </a:lnTo>
                <a:lnTo>
                  <a:pt x="56001" y="107453"/>
                </a:lnTo>
                <a:lnTo>
                  <a:pt x="57515" y="135225"/>
                </a:lnTo>
                <a:lnTo>
                  <a:pt x="46950" y="192435"/>
                </a:lnTo>
                <a:lnTo>
                  <a:pt x="21056" y="243221"/>
                </a:lnTo>
                <a:lnTo>
                  <a:pt x="5172" y="263526"/>
                </a:lnTo>
                <a:lnTo>
                  <a:pt x="1219" y="265826"/>
                </a:lnTo>
                <a:lnTo>
                  <a:pt x="0" y="263112"/>
                </a:lnTo>
                <a:lnTo>
                  <a:pt x="15511" y="204952"/>
                </a:lnTo>
                <a:lnTo>
                  <a:pt x="35915" y="142769"/>
                </a:lnTo>
                <a:lnTo>
                  <a:pt x="52804" y="91985"/>
                </a:lnTo>
                <a:lnTo>
                  <a:pt x="69774" y="41052"/>
                </a:lnTo>
                <a:lnTo>
                  <a:pt x="70715" y="15572"/>
                </a:lnTo>
                <a:lnTo>
                  <a:pt x="68984" y="2831"/>
                </a:lnTo>
                <a:lnTo>
                  <a:pt x="67830" y="0"/>
                </a:lnTo>
                <a:lnTo>
                  <a:pt x="55551" y="55605"/>
                </a:lnTo>
                <a:lnTo>
                  <a:pt x="39745" y="108905"/>
                </a:lnTo>
                <a:lnTo>
                  <a:pt x="22989" y="166785"/>
                </a:lnTo>
                <a:lnTo>
                  <a:pt x="7461" y="219120"/>
                </a:lnTo>
                <a:lnTo>
                  <a:pt x="1809" y="2704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6" name="35 Grup"/>
          <p:cNvGrpSpPr/>
          <p:nvPr/>
        </p:nvGrpSpPr>
        <p:grpSpPr>
          <a:xfrm>
            <a:off x="6853363" y="2886998"/>
            <a:ext cx="570099" cy="782835"/>
            <a:chOff x="6853363" y="2886998"/>
            <a:chExt cx="570099" cy="782835"/>
          </a:xfrm>
        </p:grpSpPr>
        <p:sp>
          <p:nvSpPr>
            <p:cNvPr id="34" name="33 Serbest Form"/>
            <p:cNvSpPr/>
            <p:nvPr/>
          </p:nvSpPr>
          <p:spPr>
            <a:xfrm>
              <a:off x="6853363" y="2886998"/>
              <a:ext cx="311363" cy="706882"/>
            </a:xfrm>
            <a:custGeom>
              <a:avLst/>
              <a:gdLst/>
              <a:ahLst/>
              <a:cxnLst/>
              <a:rect l="0" t="0" r="0" b="0"/>
              <a:pathLst>
                <a:path w="311363" h="706882">
                  <a:moveTo>
                    <a:pt x="104028" y="145711"/>
                  </a:moveTo>
                  <a:lnTo>
                    <a:pt x="66273" y="111730"/>
                  </a:lnTo>
                  <a:lnTo>
                    <a:pt x="17872" y="72559"/>
                  </a:lnTo>
                  <a:lnTo>
                    <a:pt x="6947" y="70042"/>
                  </a:lnTo>
                  <a:lnTo>
                    <a:pt x="1080" y="74028"/>
                  </a:lnTo>
                  <a:lnTo>
                    <a:pt x="0" y="82348"/>
                  </a:lnTo>
                  <a:lnTo>
                    <a:pt x="6351" y="106695"/>
                  </a:lnTo>
                  <a:lnTo>
                    <a:pt x="25848" y="138713"/>
                  </a:lnTo>
                  <a:lnTo>
                    <a:pt x="76218" y="197437"/>
                  </a:lnTo>
                  <a:lnTo>
                    <a:pt x="118828" y="247800"/>
                  </a:lnTo>
                  <a:lnTo>
                    <a:pt x="157974" y="307407"/>
                  </a:lnTo>
                  <a:lnTo>
                    <a:pt x="189199" y="365327"/>
                  </a:lnTo>
                  <a:lnTo>
                    <a:pt x="208550" y="414190"/>
                  </a:lnTo>
                  <a:lnTo>
                    <a:pt x="228442" y="464535"/>
                  </a:lnTo>
                  <a:lnTo>
                    <a:pt x="239528" y="515320"/>
                  </a:lnTo>
                  <a:lnTo>
                    <a:pt x="242812" y="566235"/>
                  </a:lnTo>
                  <a:lnTo>
                    <a:pt x="243785" y="617189"/>
                  </a:lnTo>
                  <a:lnTo>
                    <a:pt x="241181" y="648333"/>
                  </a:lnTo>
                  <a:lnTo>
                    <a:pt x="230585" y="671614"/>
                  </a:lnTo>
                  <a:lnTo>
                    <a:pt x="201935" y="700641"/>
                  </a:lnTo>
                  <a:lnTo>
                    <a:pt x="190537" y="705385"/>
                  </a:lnTo>
                  <a:lnTo>
                    <a:pt x="166545" y="706881"/>
                  </a:lnTo>
                  <a:lnTo>
                    <a:pt x="129159" y="692999"/>
                  </a:lnTo>
                  <a:lnTo>
                    <a:pt x="70763" y="635514"/>
                  </a:lnTo>
                  <a:lnTo>
                    <a:pt x="46382" y="590284"/>
                  </a:lnTo>
                  <a:lnTo>
                    <a:pt x="33776" y="551635"/>
                  </a:lnTo>
                  <a:lnTo>
                    <a:pt x="30330" y="521034"/>
                  </a:lnTo>
                  <a:lnTo>
                    <a:pt x="36349" y="492332"/>
                  </a:lnTo>
                  <a:lnTo>
                    <a:pt x="56522" y="439296"/>
                  </a:lnTo>
                  <a:lnTo>
                    <a:pt x="84314" y="398091"/>
                  </a:lnTo>
                  <a:lnTo>
                    <a:pt x="142651" y="345499"/>
                  </a:lnTo>
                  <a:lnTo>
                    <a:pt x="198550" y="294387"/>
                  </a:lnTo>
                  <a:lnTo>
                    <a:pt x="241471" y="256620"/>
                  </a:lnTo>
                  <a:lnTo>
                    <a:pt x="291151" y="193692"/>
                  </a:lnTo>
                  <a:lnTo>
                    <a:pt x="311362" y="145120"/>
                  </a:lnTo>
                  <a:lnTo>
                    <a:pt x="311133" y="100544"/>
                  </a:lnTo>
                  <a:lnTo>
                    <a:pt x="296956" y="44917"/>
                  </a:lnTo>
                  <a:lnTo>
                    <a:pt x="283691" y="18795"/>
                  </a:lnTo>
                  <a:lnTo>
                    <a:pt x="273357" y="10130"/>
                  </a:lnTo>
                  <a:lnTo>
                    <a:pt x="246774" y="503"/>
                  </a:lnTo>
                  <a:lnTo>
                    <a:pt x="219857" y="0"/>
                  </a:lnTo>
                  <a:lnTo>
                    <a:pt x="193734" y="5911"/>
                  </a:lnTo>
                  <a:lnTo>
                    <a:pt x="146132" y="29003"/>
                  </a:lnTo>
                  <a:lnTo>
                    <a:pt x="116770" y="43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7263210" y="3423845"/>
              <a:ext cx="160252" cy="245988"/>
            </a:xfrm>
            <a:custGeom>
              <a:avLst/>
              <a:gdLst/>
              <a:ahLst/>
              <a:cxnLst/>
              <a:rect l="0" t="0" r="0" b="0"/>
              <a:pathLst>
                <a:path w="160252" h="245988">
                  <a:moveTo>
                    <a:pt x="152910" y="29365"/>
                  </a:moveTo>
                  <a:lnTo>
                    <a:pt x="160251" y="0"/>
                  </a:lnTo>
                  <a:lnTo>
                    <a:pt x="143568" y="57976"/>
                  </a:lnTo>
                  <a:lnTo>
                    <a:pt x="130006" y="100926"/>
                  </a:lnTo>
                  <a:lnTo>
                    <a:pt x="92666" y="158103"/>
                  </a:lnTo>
                  <a:lnTo>
                    <a:pt x="31436" y="215625"/>
                  </a:lnTo>
                  <a:lnTo>
                    <a:pt x="0" y="245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0" name="39 Grup"/>
          <p:cNvGrpSpPr/>
          <p:nvPr/>
        </p:nvGrpSpPr>
        <p:grpSpPr>
          <a:xfrm>
            <a:off x="7720957" y="3084337"/>
            <a:ext cx="1172930" cy="525218"/>
            <a:chOff x="7720957" y="3084337"/>
            <a:chExt cx="1172930" cy="525218"/>
          </a:xfrm>
        </p:grpSpPr>
        <p:sp>
          <p:nvSpPr>
            <p:cNvPr id="37" name="36 Serbest Form"/>
            <p:cNvSpPr/>
            <p:nvPr/>
          </p:nvSpPr>
          <p:spPr>
            <a:xfrm>
              <a:off x="7720957" y="3162178"/>
              <a:ext cx="212339" cy="405716"/>
            </a:xfrm>
            <a:custGeom>
              <a:avLst/>
              <a:gdLst/>
              <a:ahLst/>
              <a:cxnLst/>
              <a:rect l="0" t="0" r="0" b="0"/>
              <a:pathLst>
                <a:path w="212339" h="405716">
                  <a:moveTo>
                    <a:pt x="90180" y="23440"/>
                  </a:moveTo>
                  <a:lnTo>
                    <a:pt x="76651" y="3147"/>
                  </a:lnTo>
                  <a:lnTo>
                    <a:pt x="69834" y="0"/>
                  </a:lnTo>
                  <a:lnTo>
                    <a:pt x="62457" y="735"/>
                  </a:lnTo>
                  <a:lnTo>
                    <a:pt x="46710" y="9102"/>
                  </a:lnTo>
                  <a:lnTo>
                    <a:pt x="5099" y="45586"/>
                  </a:lnTo>
                  <a:lnTo>
                    <a:pt x="895" y="55194"/>
                  </a:lnTo>
                  <a:lnTo>
                    <a:pt x="0" y="77196"/>
                  </a:lnTo>
                  <a:lnTo>
                    <a:pt x="4575" y="87594"/>
                  </a:lnTo>
                  <a:lnTo>
                    <a:pt x="20985" y="106699"/>
                  </a:lnTo>
                  <a:lnTo>
                    <a:pt x="54104" y="126610"/>
                  </a:lnTo>
                  <a:lnTo>
                    <a:pt x="115948" y="154243"/>
                  </a:lnTo>
                  <a:lnTo>
                    <a:pt x="177998" y="195200"/>
                  </a:lnTo>
                  <a:lnTo>
                    <a:pt x="198113" y="217292"/>
                  </a:lnTo>
                  <a:lnTo>
                    <a:pt x="208942" y="245045"/>
                  </a:lnTo>
                  <a:lnTo>
                    <a:pt x="212338" y="274840"/>
                  </a:lnTo>
                  <a:lnTo>
                    <a:pt x="209128" y="302242"/>
                  </a:lnTo>
                  <a:lnTo>
                    <a:pt x="192597" y="341548"/>
                  </a:lnTo>
                  <a:lnTo>
                    <a:pt x="145065" y="400681"/>
                  </a:lnTo>
                  <a:lnTo>
                    <a:pt x="133849" y="405191"/>
                  </a:lnTo>
                  <a:lnTo>
                    <a:pt x="77437" y="405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7785651" y="3121906"/>
              <a:ext cx="356791" cy="63713"/>
            </a:xfrm>
            <a:custGeom>
              <a:avLst/>
              <a:gdLst/>
              <a:ahLst/>
              <a:cxnLst/>
              <a:rect l="0" t="0" r="0" b="0"/>
              <a:pathLst>
                <a:path w="356791" h="63713">
                  <a:moveTo>
                    <a:pt x="0" y="63712"/>
                  </a:moveTo>
                  <a:lnTo>
                    <a:pt x="13530" y="50183"/>
                  </a:lnTo>
                  <a:lnTo>
                    <a:pt x="39050" y="43541"/>
                  </a:lnTo>
                  <a:lnTo>
                    <a:pt x="99586" y="32512"/>
                  </a:lnTo>
                  <a:lnTo>
                    <a:pt x="152999" y="27567"/>
                  </a:lnTo>
                  <a:lnTo>
                    <a:pt x="206896" y="19337"/>
                  </a:lnTo>
                  <a:lnTo>
                    <a:pt x="258733" y="14696"/>
                  </a:lnTo>
                  <a:lnTo>
                    <a:pt x="309960" y="13321"/>
                  </a:lnTo>
                  <a:lnTo>
                    <a:pt x="332673" y="9224"/>
                  </a:lnTo>
                  <a:lnTo>
                    <a:pt x="3567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8423412" y="3084337"/>
              <a:ext cx="470475" cy="525218"/>
            </a:xfrm>
            <a:custGeom>
              <a:avLst/>
              <a:gdLst/>
              <a:ahLst/>
              <a:cxnLst/>
              <a:rect l="0" t="0" r="0" b="0"/>
              <a:pathLst>
                <a:path w="470475" h="525218">
                  <a:moveTo>
                    <a:pt x="88561" y="37569"/>
                  </a:moveTo>
                  <a:lnTo>
                    <a:pt x="36928" y="92977"/>
                  </a:lnTo>
                  <a:lnTo>
                    <a:pt x="21722" y="117412"/>
                  </a:lnTo>
                  <a:lnTo>
                    <a:pt x="6618" y="163009"/>
                  </a:lnTo>
                  <a:lnTo>
                    <a:pt x="1513" y="213802"/>
                  </a:lnTo>
                  <a:lnTo>
                    <a:pt x="0" y="271642"/>
                  </a:lnTo>
                  <a:lnTo>
                    <a:pt x="968" y="323860"/>
                  </a:lnTo>
                  <a:lnTo>
                    <a:pt x="11008" y="366863"/>
                  </a:lnTo>
                  <a:lnTo>
                    <a:pt x="35277" y="419446"/>
                  </a:lnTo>
                  <a:lnTo>
                    <a:pt x="53424" y="454177"/>
                  </a:lnTo>
                  <a:lnTo>
                    <a:pt x="80510" y="482402"/>
                  </a:lnTo>
                  <a:lnTo>
                    <a:pt x="115436" y="504923"/>
                  </a:lnTo>
                  <a:lnTo>
                    <a:pt x="172055" y="525217"/>
                  </a:lnTo>
                  <a:lnTo>
                    <a:pt x="221060" y="525003"/>
                  </a:lnTo>
                  <a:lnTo>
                    <a:pt x="279599" y="512246"/>
                  </a:lnTo>
                  <a:lnTo>
                    <a:pt x="324818" y="498821"/>
                  </a:lnTo>
                  <a:lnTo>
                    <a:pt x="376060" y="461532"/>
                  </a:lnTo>
                  <a:lnTo>
                    <a:pt x="428243" y="404515"/>
                  </a:lnTo>
                  <a:lnTo>
                    <a:pt x="452144" y="354204"/>
                  </a:lnTo>
                  <a:lnTo>
                    <a:pt x="466724" y="291199"/>
                  </a:lnTo>
                  <a:lnTo>
                    <a:pt x="469617" y="241087"/>
                  </a:lnTo>
                  <a:lnTo>
                    <a:pt x="470474" y="190372"/>
                  </a:lnTo>
                  <a:lnTo>
                    <a:pt x="463999" y="129262"/>
                  </a:lnTo>
                  <a:lnTo>
                    <a:pt x="446314" y="89278"/>
                  </a:lnTo>
                  <a:lnTo>
                    <a:pt x="398340" y="29885"/>
                  </a:lnTo>
                  <a:lnTo>
                    <a:pt x="366293" y="10594"/>
                  </a:lnTo>
                  <a:lnTo>
                    <a:pt x="307238" y="1564"/>
                  </a:lnTo>
                  <a:lnTo>
                    <a:pt x="257811" y="0"/>
                  </a:lnTo>
                  <a:lnTo>
                    <a:pt x="208713" y="952"/>
                  </a:lnTo>
                  <a:lnTo>
                    <a:pt x="153354" y="13241"/>
                  </a:lnTo>
                  <a:lnTo>
                    <a:pt x="140251" y="17103"/>
                  </a:lnTo>
                  <a:lnTo>
                    <a:pt x="118141" y="32720"/>
                  </a:lnTo>
                  <a:lnTo>
                    <a:pt x="72110" y="88162"/>
                  </a:lnTo>
                  <a:lnTo>
                    <a:pt x="41473" y="129628"/>
                  </a:lnTo>
                  <a:lnTo>
                    <a:pt x="12106" y="177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1" name="40 Serbest Form"/>
          <p:cNvSpPr/>
          <p:nvPr/>
        </p:nvSpPr>
        <p:spPr>
          <a:xfrm>
            <a:off x="5288127" y="547926"/>
            <a:ext cx="280335" cy="32915"/>
          </a:xfrm>
          <a:custGeom>
            <a:avLst/>
            <a:gdLst/>
            <a:ahLst/>
            <a:cxnLst/>
            <a:rect l="0" t="0" r="0" b="0"/>
            <a:pathLst>
              <a:path w="280335" h="32915">
                <a:moveTo>
                  <a:pt x="0" y="0"/>
                </a:moveTo>
                <a:lnTo>
                  <a:pt x="24069" y="4247"/>
                </a:lnTo>
                <a:lnTo>
                  <a:pt x="64184" y="11327"/>
                </a:lnTo>
                <a:lnTo>
                  <a:pt x="114997" y="20294"/>
                </a:lnTo>
                <a:lnTo>
                  <a:pt x="154535" y="26271"/>
                </a:lnTo>
                <a:lnTo>
                  <a:pt x="213568" y="32914"/>
                </a:lnTo>
                <a:lnTo>
                  <a:pt x="247357" y="32090"/>
                </a:lnTo>
                <a:lnTo>
                  <a:pt x="280334" y="254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4" name="43 Grup"/>
          <p:cNvGrpSpPr/>
          <p:nvPr/>
        </p:nvGrpSpPr>
        <p:grpSpPr>
          <a:xfrm>
            <a:off x="9149096" y="3008348"/>
            <a:ext cx="611640" cy="648743"/>
            <a:chOff x="9149096" y="3008348"/>
            <a:chExt cx="611640" cy="648743"/>
          </a:xfrm>
        </p:grpSpPr>
        <p:sp>
          <p:nvSpPr>
            <p:cNvPr id="42" name="41 Serbest Form"/>
            <p:cNvSpPr/>
            <p:nvPr/>
          </p:nvSpPr>
          <p:spPr>
            <a:xfrm>
              <a:off x="9149096" y="3008348"/>
              <a:ext cx="454654" cy="648743"/>
            </a:xfrm>
            <a:custGeom>
              <a:avLst/>
              <a:gdLst/>
              <a:ahLst/>
              <a:cxnLst/>
              <a:rect l="0" t="0" r="0" b="0"/>
              <a:pathLst>
                <a:path w="454654" h="648743">
                  <a:moveTo>
                    <a:pt x="0" y="126300"/>
                  </a:moveTo>
                  <a:lnTo>
                    <a:pt x="20294" y="92478"/>
                  </a:lnTo>
                  <a:lnTo>
                    <a:pt x="45359" y="72097"/>
                  </a:lnTo>
                  <a:lnTo>
                    <a:pt x="100832" y="47476"/>
                  </a:lnTo>
                  <a:lnTo>
                    <a:pt x="152692" y="28979"/>
                  </a:lnTo>
                  <a:lnTo>
                    <a:pt x="211388" y="11691"/>
                  </a:lnTo>
                  <a:lnTo>
                    <a:pt x="266041" y="2673"/>
                  </a:lnTo>
                  <a:lnTo>
                    <a:pt x="318103" y="0"/>
                  </a:lnTo>
                  <a:lnTo>
                    <a:pt x="379667" y="5862"/>
                  </a:lnTo>
                  <a:lnTo>
                    <a:pt x="419730" y="23442"/>
                  </a:lnTo>
                  <a:lnTo>
                    <a:pt x="438092" y="42358"/>
                  </a:lnTo>
                  <a:lnTo>
                    <a:pt x="444971" y="53349"/>
                  </a:lnTo>
                  <a:lnTo>
                    <a:pt x="454653" y="102640"/>
                  </a:lnTo>
                  <a:lnTo>
                    <a:pt x="449167" y="163787"/>
                  </a:lnTo>
                  <a:lnTo>
                    <a:pt x="445513" y="213705"/>
                  </a:lnTo>
                  <a:lnTo>
                    <a:pt x="434677" y="271285"/>
                  </a:lnTo>
                  <a:lnTo>
                    <a:pt x="415578" y="324843"/>
                  </a:lnTo>
                  <a:lnTo>
                    <a:pt x="400322" y="376579"/>
                  </a:lnTo>
                  <a:lnTo>
                    <a:pt x="386835" y="427777"/>
                  </a:lnTo>
                  <a:lnTo>
                    <a:pt x="375289" y="478814"/>
                  </a:lnTo>
                  <a:lnTo>
                    <a:pt x="369822" y="528388"/>
                  </a:lnTo>
                  <a:lnTo>
                    <a:pt x="359784" y="587685"/>
                  </a:lnTo>
                  <a:lnTo>
                    <a:pt x="360952" y="617358"/>
                  </a:lnTo>
                  <a:lnTo>
                    <a:pt x="370910" y="639985"/>
                  </a:lnTo>
                  <a:lnTo>
                    <a:pt x="374698" y="645735"/>
                  </a:lnTo>
                  <a:lnTo>
                    <a:pt x="377224" y="648153"/>
                  </a:lnTo>
                  <a:lnTo>
                    <a:pt x="382274" y="648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9365719" y="3325785"/>
              <a:ext cx="395017" cy="25487"/>
            </a:xfrm>
            <a:custGeom>
              <a:avLst/>
              <a:gdLst/>
              <a:ahLst/>
              <a:cxnLst/>
              <a:rect l="0" t="0" r="0" b="0"/>
              <a:pathLst>
                <a:path w="395017" h="25487">
                  <a:moveTo>
                    <a:pt x="0" y="25486"/>
                  </a:moveTo>
                  <a:lnTo>
                    <a:pt x="24069" y="24070"/>
                  </a:lnTo>
                  <a:lnTo>
                    <a:pt x="64183" y="21710"/>
                  </a:lnTo>
                  <a:lnTo>
                    <a:pt x="114996" y="18721"/>
                  </a:lnTo>
                  <a:lnTo>
                    <a:pt x="155950" y="15313"/>
                  </a:lnTo>
                  <a:lnTo>
                    <a:pt x="190333" y="11624"/>
                  </a:lnTo>
                  <a:lnTo>
                    <a:pt x="245997" y="5166"/>
                  </a:lnTo>
                  <a:lnTo>
                    <a:pt x="309174" y="1531"/>
                  </a:lnTo>
                  <a:lnTo>
                    <a:pt x="369932" y="303"/>
                  </a:lnTo>
                  <a:lnTo>
                    <a:pt x="3950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Serbest Form"/>
          <p:cNvSpPr/>
          <p:nvPr/>
        </p:nvSpPr>
        <p:spPr>
          <a:xfrm>
            <a:off x="269701" y="3091729"/>
            <a:ext cx="416161" cy="447392"/>
          </a:xfrm>
          <a:custGeom>
            <a:avLst/>
            <a:gdLst/>
            <a:ahLst/>
            <a:cxnLst/>
            <a:rect l="0" t="0" r="0" b="0"/>
            <a:pathLst>
              <a:path w="416161" h="447392">
                <a:moveTo>
                  <a:pt x="163543" y="68404"/>
                </a:moveTo>
                <a:lnTo>
                  <a:pt x="143249" y="34582"/>
                </a:lnTo>
                <a:lnTo>
                  <a:pt x="131608" y="26034"/>
                </a:lnTo>
                <a:lnTo>
                  <a:pt x="103571" y="20313"/>
                </a:lnTo>
                <a:lnTo>
                  <a:pt x="76008" y="26264"/>
                </a:lnTo>
                <a:lnTo>
                  <a:pt x="51015" y="39765"/>
                </a:lnTo>
                <a:lnTo>
                  <a:pt x="22441" y="71245"/>
                </a:lnTo>
                <a:lnTo>
                  <a:pt x="9746" y="95152"/>
                </a:lnTo>
                <a:lnTo>
                  <a:pt x="232" y="155282"/>
                </a:lnTo>
                <a:lnTo>
                  <a:pt x="0" y="204895"/>
                </a:lnTo>
                <a:lnTo>
                  <a:pt x="6853" y="255463"/>
                </a:lnTo>
                <a:lnTo>
                  <a:pt x="10929" y="304898"/>
                </a:lnTo>
                <a:lnTo>
                  <a:pt x="21890" y="345660"/>
                </a:lnTo>
                <a:lnTo>
                  <a:pt x="58278" y="394496"/>
                </a:lnTo>
                <a:lnTo>
                  <a:pt x="89878" y="420660"/>
                </a:lnTo>
                <a:lnTo>
                  <a:pt x="132907" y="439582"/>
                </a:lnTo>
                <a:lnTo>
                  <a:pt x="181523" y="447391"/>
                </a:lnTo>
                <a:lnTo>
                  <a:pt x="231796" y="442940"/>
                </a:lnTo>
                <a:lnTo>
                  <a:pt x="282559" y="432654"/>
                </a:lnTo>
                <a:lnTo>
                  <a:pt x="326704" y="413875"/>
                </a:lnTo>
                <a:lnTo>
                  <a:pt x="387695" y="365481"/>
                </a:lnTo>
                <a:lnTo>
                  <a:pt x="407094" y="333406"/>
                </a:lnTo>
                <a:lnTo>
                  <a:pt x="416160" y="274342"/>
                </a:lnTo>
                <a:lnTo>
                  <a:pt x="414176" y="211915"/>
                </a:lnTo>
                <a:lnTo>
                  <a:pt x="400569" y="158262"/>
                </a:lnTo>
                <a:lnTo>
                  <a:pt x="382832" y="105346"/>
                </a:lnTo>
                <a:lnTo>
                  <a:pt x="360032" y="61102"/>
                </a:lnTo>
                <a:lnTo>
                  <a:pt x="327005" y="30215"/>
                </a:lnTo>
                <a:lnTo>
                  <a:pt x="265194" y="1568"/>
                </a:lnTo>
                <a:lnTo>
                  <a:pt x="239869" y="0"/>
                </a:lnTo>
                <a:lnTo>
                  <a:pt x="189002" y="10530"/>
                </a:lnTo>
                <a:lnTo>
                  <a:pt x="139469" y="36416"/>
                </a:lnTo>
                <a:lnTo>
                  <a:pt x="100948" y="72573"/>
                </a:lnTo>
                <a:lnTo>
                  <a:pt x="78452" y="107867"/>
                </a:lnTo>
                <a:lnTo>
                  <a:pt x="48860" y="1576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3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127000"/>
            <a:ext cx="7935262" cy="37274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7" name="46 Grup"/>
          <p:cNvGrpSpPr/>
          <p:nvPr/>
        </p:nvGrpSpPr>
        <p:grpSpPr>
          <a:xfrm>
            <a:off x="684542" y="4234304"/>
            <a:ext cx="3789002" cy="3013665"/>
            <a:chOff x="684542" y="4234304"/>
            <a:chExt cx="3789002" cy="3013665"/>
          </a:xfrm>
        </p:grpSpPr>
        <p:grpSp>
          <p:nvGrpSpPr>
            <p:cNvPr id="14" name="13 Grup"/>
            <p:cNvGrpSpPr/>
            <p:nvPr/>
          </p:nvGrpSpPr>
          <p:grpSpPr>
            <a:xfrm>
              <a:off x="1431869" y="4572041"/>
              <a:ext cx="1703715" cy="1434145"/>
              <a:chOff x="1431869" y="4572041"/>
              <a:chExt cx="1703715" cy="1434145"/>
            </a:xfrm>
          </p:grpSpPr>
          <p:sp>
            <p:nvSpPr>
              <p:cNvPr id="4" name="3 Serbest Form"/>
              <p:cNvSpPr/>
              <p:nvPr/>
            </p:nvSpPr>
            <p:spPr>
              <a:xfrm>
                <a:off x="1682941" y="5300232"/>
                <a:ext cx="178395" cy="63713"/>
              </a:xfrm>
              <a:custGeom>
                <a:avLst/>
                <a:gdLst/>
                <a:ahLst/>
                <a:cxnLst/>
                <a:rect l="0" t="0" r="0" b="0"/>
                <a:pathLst>
                  <a:path w="178395" h="63713">
                    <a:moveTo>
                      <a:pt x="0" y="63712"/>
                    </a:moveTo>
                    <a:lnTo>
                      <a:pt x="53207" y="45976"/>
                    </a:lnTo>
                    <a:lnTo>
                      <a:pt x="114977" y="25387"/>
                    </a:lnTo>
                    <a:lnTo>
                      <a:pt x="178394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" name="4 Serbest Form"/>
              <p:cNvSpPr/>
              <p:nvPr/>
            </p:nvSpPr>
            <p:spPr>
              <a:xfrm>
                <a:off x="2090700" y="5096352"/>
                <a:ext cx="369533" cy="140168"/>
              </a:xfrm>
              <a:custGeom>
                <a:avLst/>
                <a:gdLst/>
                <a:ahLst/>
                <a:cxnLst/>
                <a:rect l="0" t="0" r="0" b="0"/>
                <a:pathLst>
                  <a:path w="369533" h="140168">
                    <a:moveTo>
                      <a:pt x="0" y="140167"/>
                    </a:moveTo>
                    <a:lnTo>
                      <a:pt x="59220" y="116221"/>
                    </a:lnTo>
                    <a:lnTo>
                      <a:pt x="109575" y="102396"/>
                    </a:lnTo>
                    <a:lnTo>
                      <a:pt x="164643" y="85040"/>
                    </a:lnTo>
                    <a:lnTo>
                      <a:pt x="216423" y="59221"/>
                    </a:lnTo>
                    <a:lnTo>
                      <a:pt x="263777" y="35243"/>
                    </a:lnTo>
                    <a:lnTo>
                      <a:pt x="295722" y="15634"/>
                    </a:lnTo>
                    <a:lnTo>
                      <a:pt x="319737" y="6948"/>
                    </a:lnTo>
                    <a:lnTo>
                      <a:pt x="36953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" name="5 Serbest Form"/>
              <p:cNvSpPr/>
              <p:nvPr/>
            </p:nvSpPr>
            <p:spPr>
              <a:xfrm>
                <a:off x="2218125" y="5402172"/>
                <a:ext cx="89198" cy="305820"/>
              </a:xfrm>
              <a:custGeom>
                <a:avLst/>
                <a:gdLst/>
                <a:ahLst/>
                <a:cxnLst/>
                <a:rect l="0" t="0" r="0" b="0"/>
                <a:pathLst>
                  <a:path w="89198" h="305820">
                    <a:moveTo>
                      <a:pt x="0" y="0"/>
                    </a:moveTo>
                    <a:lnTo>
                      <a:pt x="3775" y="45306"/>
                    </a:lnTo>
                    <a:lnTo>
                      <a:pt x="6764" y="81174"/>
                    </a:lnTo>
                    <a:lnTo>
                      <a:pt x="13861" y="132353"/>
                    </a:lnTo>
                    <a:lnTo>
                      <a:pt x="25816" y="185046"/>
                    </a:lnTo>
                    <a:lnTo>
                      <a:pt x="42540" y="240904"/>
                    </a:lnTo>
                    <a:lnTo>
                      <a:pt x="68235" y="281250"/>
                    </a:lnTo>
                    <a:lnTo>
                      <a:pt x="89197" y="30581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" name="6 Serbest Form"/>
              <p:cNvSpPr/>
              <p:nvPr/>
            </p:nvSpPr>
            <p:spPr>
              <a:xfrm>
                <a:off x="2297517" y="5423704"/>
                <a:ext cx="169234" cy="216920"/>
              </a:xfrm>
              <a:custGeom>
                <a:avLst/>
                <a:gdLst/>
                <a:ahLst/>
                <a:cxnLst/>
                <a:rect l="0" t="0" r="0" b="0"/>
                <a:pathLst>
                  <a:path w="169234" h="216920">
                    <a:moveTo>
                      <a:pt x="22547" y="42180"/>
                    </a:moveTo>
                    <a:lnTo>
                      <a:pt x="15783" y="96296"/>
                    </a:lnTo>
                    <a:lnTo>
                      <a:pt x="20013" y="134192"/>
                    </a:lnTo>
                    <a:lnTo>
                      <a:pt x="31332" y="163777"/>
                    </a:lnTo>
                    <a:lnTo>
                      <a:pt x="45801" y="186364"/>
                    </a:lnTo>
                    <a:lnTo>
                      <a:pt x="65446" y="202066"/>
                    </a:lnTo>
                    <a:lnTo>
                      <a:pt x="89752" y="212349"/>
                    </a:lnTo>
                    <a:lnTo>
                      <a:pt x="119432" y="216919"/>
                    </a:lnTo>
                    <a:lnTo>
                      <a:pt x="143950" y="211398"/>
                    </a:lnTo>
                    <a:lnTo>
                      <a:pt x="154452" y="205962"/>
                    </a:lnTo>
                    <a:lnTo>
                      <a:pt x="161454" y="196675"/>
                    </a:lnTo>
                    <a:lnTo>
                      <a:pt x="169233" y="171253"/>
                    </a:lnTo>
                    <a:lnTo>
                      <a:pt x="166849" y="125101"/>
                    </a:lnTo>
                    <a:lnTo>
                      <a:pt x="157175" y="82324"/>
                    </a:lnTo>
                    <a:lnTo>
                      <a:pt x="138577" y="49512"/>
                    </a:lnTo>
                    <a:lnTo>
                      <a:pt x="115133" y="21857"/>
                    </a:lnTo>
                    <a:lnTo>
                      <a:pt x="83488" y="2493"/>
                    </a:lnTo>
                    <a:lnTo>
                      <a:pt x="59543" y="0"/>
                    </a:lnTo>
                    <a:lnTo>
                      <a:pt x="47211" y="1318"/>
                    </a:lnTo>
                    <a:lnTo>
                      <a:pt x="37574" y="6444"/>
                    </a:lnTo>
                    <a:lnTo>
                      <a:pt x="23090" y="23465"/>
                    </a:lnTo>
                    <a:lnTo>
                      <a:pt x="6977" y="56929"/>
                    </a:lnTo>
                    <a:lnTo>
                      <a:pt x="0" y="100509"/>
                    </a:lnTo>
                    <a:lnTo>
                      <a:pt x="1852" y="112214"/>
                    </a:lnTo>
                    <a:lnTo>
                      <a:pt x="22547" y="1441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" name="7 Serbest Form"/>
              <p:cNvSpPr/>
              <p:nvPr/>
            </p:nvSpPr>
            <p:spPr>
              <a:xfrm>
                <a:off x="2065215" y="4789266"/>
                <a:ext cx="140168" cy="230632"/>
              </a:xfrm>
              <a:custGeom>
                <a:avLst/>
                <a:gdLst/>
                <a:ahLst/>
                <a:cxnLst/>
                <a:rect l="0" t="0" r="0" b="0"/>
                <a:pathLst>
                  <a:path w="140168" h="230632">
                    <a:moveTo>
                      <a:pt x="0" y="192404"/>
                    </a:moveTo>
                    <a:lnTo>
                      <a:pt x="20293" y="178875"/>
                    </a:lnTo>
                    <a:lnTo>
                      <a:pt x="26271" y="169226"/>
                    </a:lnTo>
                    <a:lnTo>
                      <a:pt x="34685" y="128589"/>
                    </a:lnTo>
                    <a:lnTo>
                      <a:pt x="37177" y="80680"/>
                    </a:lnTo>
                    <a:lnTo>
                      <a:pt x="34244" y="17530"/>
                    </a:lnTo>
                    <a:lnTo>
                      <a:pt x="30794" y="0"/>
                    </a:lnTo>
                    <a:lnTo>
                      <a:pt x="48977" y="62934"/>
                    </a:lnTo>
                    <a:lnTo>
                      <a:pt x="73964" y="115545"/>
                    </a:lnTo>
                    <a:lnTo>
                      <a:pt x="92235" y="150282"/>
                    </a:lnTo>
                    <a:lnTo>
                      <a:pt x="111806" y="182283"/>
                    </a:lnTo>
                    <a:lnTo>
                      <a:pt x="140167" y="2306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" name="8 Serbest Form"/>
              <p:cNvSpPr/>
              <p:nvPr/>
            </p:nvSpPr>
            <p:spPr>
              <a:xfrm>
                <a:off x="1431869" y="5083610"/>
                <a:ext cx="633347" cy="922576"/>
              </a:xfrm>
              <a:custGeom>
                <a:avLst/>
                <a:gdLst/>
                <a:ahLst/>
                <a:cxnLst/>
                <a:rect l="0" t="0" r="0" b="0"/>
                <a:pathLst>
                  <a:path w="633347" h="922576">
                    <a:moveTo>
                      <a:pt x="21707" y="0"/>
                    </a:moveTo>
                    <a:lnTo>
                      <a:pt x="14156" y="49082"/>
                    </a:lnTo>
                    <a:lnTo>
                      <a:pt x="8178" y="87939"/>
                    </a:lnTo>
                    <a:lnTo>
                      <a:pt x="1536" y="149991"/>
                    </a:lnTo>
                    <a:lnTo>
                      <a:pt x="0" y="198335"/>
                    </a:lnTo>
                    <a:lnTo>
                      <a:pt x="7095" y="253678"/>
                    </a:lnTo>
                    <a:lnTo>
                      <a:pt x="14269" y="298220"/>
                    </a:lnTo>
                    <a:lnTo>
                      <a:pt x="26268" y="357526"/>
                    </a:lnTo>
                    <a:lnTo>
                      <a:pt x="43006" y="419546"/>
                    </a:lnTo>
                    <a:lnTo>
                      <a:pt x="59947" y="481089"/>
                    </a:lnTo>
                    <a:lnTo>
                      <a:pt x="83691" y="534566"/>
                    </a:lnTo>
                    <a:lnTo>
                      <a:pt x="106892" y="587448"/>
                    </a:lnTo>
                    <a:lnTo>
                      <a:pt x="133499" y="647185"/>
                    </a:lnTo>
                    <a:lnTo>
                      <a:pt x="159573" y="700306"/>
                    </a:lnTo>
                    <a:lnTo>
                      <a:pt x="208768" y="759508"/>
                    </a:lnTo>
                    <a:lnTo>
                      <a:pt x="268072" y="819719"/>
                    </a:lnTo>
                    <a:lnTo>
                      <a:pt x="324067" y="868999"/>
                    </a:lnTo>
                    <a:lnTo>
                      <a:pt x="378258" y="898695"/>
                    </a:lnTo>
                    <a:lnTo>
                      <a:pt x="432385" y="911898"/>
                    </a:lnTo>
                    <a:lnTo>
                      <a:pt x="484290" y="922575"/>
                    </a:lnTo>
                    <a:lnTo>
                      <a:pt x="535537" y="921177"/>
                    </a:lnTo>
                    <a:lnTo>
                      <a:pt x="592001" y="908019"/>
                    </a:lnTo>
                    <a:lnTo>
                      <a:pt x="633346" y="8919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" name="9 Serbest Form"/>
              <p:cNvSpPr/>
              <p:nvPr/>
            </p:nvSpPr>
            <p:spPr>
              <a:xfrm>
                <a:off x="2396519" y="4686129"/>
                <a:ext cx="405966" cy="703301"/>
              </a:xfrm>
              <a:custGeom>
                <a:avLst/>
                <a:gdLst/>
                <a:ahLst/>
                <a:cxnLst/>
                <a:rect l="0" t="0" r="0" b="0"/>
                <a:pathLst>
                  <a:path w="405966" h="703301">
                    <a:moveTo>
                      <a:pt x="0" y="27949"/>
                    </a:moveTo>
                    <a:lnTo>
                      <a:pt x="6765" y="891"/>
                    </a:lnTo>
                    <a:lnTo>
                      <a:pt x="20084" y="0"/>
                    </a:lnTo>
                    <a:lnTo>
                      <a:pt x="65088" y="17887"/>
                    </a:lnTo>
                    <a:lnTo>
                      <a:pt x="120281" y="60993"/>
                    </a:lnTo>
                    <a:lnTo>
                      <a:pt x="163536" y="109632"/>
                    </a:lnTo>
                    <a:lnTo>
                      <a:pt x="196488" y="159912"/>
                    </a:lnTo>
                    <a:lnTo>
                      <a:pt x="224186" y="210677"/>
                    </a:lnTo>
                    <a:lnTo>
                      <a:pt x="258913" y="261054"/>
                    </a:lnTo>
                    <a:lnTo>
                      <a:pt x="293041" y="322604"/>
                    </a:lnTo>
                    <a:lnTo>
                      <a:pt x="318551" y="372463"/>
                    </a:lnTo>
                    <a:lnTo>
                      <a:pt x="340268" y="423104"/>
                    </a:lnTo>
                    <a:lnTo>
                      <a:pt x="359445" y="473977"/>
                    </a:lnTo>
                    <a:lnTo>
                      <a:pt x="384530" y="535139"/>
                    </a:lnTo>
                    <a:lnTo>
                      <a:pt x="401703" y="589538"/>
                    </a:lnTo>
                    <a:lnTo>
                      <a:pt x="405965" y="636872"/>
                    </a:lnTo>
                    <a:lnTo>
                      <a:pt x="405812" y="681100"/>
                    </a:lnTo>
                    <a:lnTo>
                      <a:pt x="403629" y="688500"/>
                    </a:lnTo>
                    <a:lnTo>
                      <a:pt x="395017" y="7033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" name="10 Serbest Form"/>
              <p:cNvSpPr/>
              <p:nvPr/>
            </p:nvSpPr>
            <p:spPr>
              <a:xfrm>
                <a:off x="2651369" y="4572041"/>
                <a:ext cx="166316" cy="243978"/>
              </a:xfrm>
              <a:custGeom>
                <a:avLst/>
                <a:gdLst/>
                <a:ahLst/>
                <a:cxnLst/>
                <a:rect l="0" t="0" r="0" b="0"/>
                <a:pathLst>
                  <a:path w="166316" h="243978">
                    <a:moveTo>
                      <a:pt x="0" y="65582"/>
                    </a:moveTo>
                    <a:lnTo>
                      <a:pt x="47351" y="11466"/>
                    </a:lnTo>
                    <a:lnTo>
                      <a:pt x="62716" y="1188"/>
                    </a:lnTo>
                    <a:lnTo>
                      <a:pt x="74375" y="0"/>
                    </a:lnTo>
                    <a:lnTo>
                      <a:pt x="83563" y="4870"/>
                    </a:lnTo>
                    <a:lnTo>
                      <a:pt x="89688" y="13781"/>
                    </a:lnTo>
                    <a:lnTo>
                      <a:pt x="103295" y="64998"/>
                    </a:lnTo>
                    <a:lnTo>
                      <a:pt x="107091" y="77936"/>
                    </a:lnTo>
                    <a:lnTo>
                      <a:pt x="113869" y="87976"/>
                    </a:lnTo>
                    <a:lnTo>
                      <a:pt x="160458" y="126038"/>
                    </a:lnTo>
                    <a:lnTo>
                      <a:pt x="165021" y="135619"/>
                    </a:lnTo>
                    <a:lnTo>
                      <a:pt x="166315" y="157590"/>
                    </a:lnTo>
                    <a:lnTo>
                      <a:pt x="158396" y="177738"/>
                    </a:lnTo>
                    <a:lnTo>
                      <a:pt x="130979" y="228332"/>
                    </a:lnTo>
                    <a:lnTo>
                      <a:pt x="101940" y="2439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" name="11 Serbest Form"/>
              <p:cNvSpPr/>
              <p:nvPr/>
            </p:nvSpPr>
            <p:spPr>
              <a:xfrm>
                <a:off x="2944446" y="4803275"/>
                <a:ext cx="140168" cy="50971"/>
              </a:xfrm>
              <a:custGeom>
                <a:avLst/>
                <a:gdLst/>
                <a:ahLst/>
                <a:cxnLst/>
                <a:rect l="0" t="0" r="0" b="0"/>
                <a:pathLst>
                  <a:path w="140168" h="50971">
                    <a:moveTo>
                      <a:pt x="0" y="50970"/>
                    </a:moveTo>
                    <a:lnTo>
                      <a:pt x="54115" y="23912"/>
                    </a:lnTo>
                    <a:lnTo>
                      <a:pt x="92011" y="10628"/>
                    </a:lnTo>
                    <a:lnTo>
                      <a:pt x="14016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3" name="12 Serbest Form"/>
              <p:cNvSpPr/>
              <p:nvPr/>
            </p:nvSpPr>
            <p:spPr>
              <a:xfrm>
                <a:off x="2969931" y="4892473"/>
                <a:ext cx="165653" cy="114683"/>
              </a:xfrm>
              <a:custGeom>
                <a:avLst/>
                <a:gdLst/>
                <a:ahLst/>
                <a:cxnLst/>
                <a:rect l="0" t="0" r="0" b="0"/>
                <a:pathLst>
                  <a:path w="165653" h="114683">
                    <a:moveTo>
                      <a:pt x="0" y="114682"/>
                    </a:moveTo>
                    <a:lnTo>
                      <a:pt x="60880" y="67330"/>
                    </a:lnTo>
                    <a:lnTo>
                      <a:pt x="112270" y="24354"/>
                    </a:lnTo>
                    <a:lnTo>
                      <a:pt x="135319" y="10824"/>
                    </a:lnTo>
                    <a:lnTo>
                      <a:pt x="16565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2" name="21 Grup"/>
            <p:cNvGrpSpPr/>
            <p:nvPr/>
          </p:nvGrpSpPr>
          <p:grpSpPr>
            <a:xfrm>
              <a:off x="3518185" y="4234304"/>
              <a:ext cx="929253" cy="908085"/>
              <a:chOff x="3518185" y="4234304"/>
              <a:chExt cx="929253" cy="908085"/>
            </a:xfrm>
          </p:grpSpPr>
          <p:sp>
            <p:nvSpPr>
              <p:cNvPr id="15" name="14 Serbest Form"/>
              <p:cNvSpPr/>
              <p:nvPr/>
            </p:nvSpPr>
            <p:spPr>
              <a:xfrm>
                <a:off x="3607055" y="4836392"/>
                <a:ext cx="165652" cy="56082"/>
              </a:xfrm>
              <a:custGeom>
                <a:avLst/>
                <a:gdLst/>
                <a:ahLst/>
                <a:cxnLst/>
                <a:rect l="0" t="0" r="0" b="0"/>
                <a:pathLst>
                  <a:path w="165652" h="56082">
                    <a:moveTo>
                      <a:pt x="0" y="56081"/>
                    </a:moveTo>
                    <a:lnTo>
                      <a:pt x="56790" y="28394"/>
                    </a:lnTo>
                    <a:lnTo>
                      <a:pt x="113314" y="6354"/>
                    </a:lnTo>
                    <a:lnTo>
                      <a:pt x="136727" y="0"/>
                    </a:lnTo>
                    <a:lnTo>
                      <a:pt x="165651" y="51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Serbest Form"/>
              <p:cNvSpPr/>
              <p:nvPr/>
            </p:nvSpPr>
            <p:spPr>
              <a:xfrm>
                <a:off x="3798191" y="4675851"/>
                <a:ext cx="127426" cy="229365"/>
              </a:xfrm>
              <a:custGeom>
                <a:avLst/>
                <a:gdLst/>
                <a:ahLst/>
                <a:cxnLst/>
                <a:rect l="0" t="0" r="0" b="0"/>
                <a:pathLst>
                  <a:path w="127426" h="229365">
                    <a:moveTo>
                      <a:pt x="0" y="0"/>
                    </a:moveTo>
                    <a:lnTo>
                      <a:pt x="27059" y="60880"/>
                    </a:lnTo>
                    <a:lnTo>
                      <a:pt x="57415" y="112270"/>
                    </a:lnTo>
                    <a:lnTo>
                      <a:pt x="84283" y="165175"/>
                    </a:lnTo>
                    <a:lnTo>
                      <a:pt x="111615" y="208977"/>
                    </a:lnTo>
                    <a:lnTo>
                      <a:pt x="127425" y="22936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16 Serbest Form"/>
              <p:cNvSpPr/>
              <p:nvPr/>
            </p:nvSpPr>
            <p:spPr>
              <a:xfrm>
                <a:off x="3900131" y="4674967"/>
                <a:ext cx="181965" cy="187635"/>
              </a:xfrm>
              <a:custGeom>
                <a:avLst/>
                <a:gdLst/>
                <a:ahLst/>
                <a:cxnLst/>
                <a:rect l="0" t="0" r="0" b="0"/>
                <a:pathLst>
                  <a:path w="181965" h="187635">
                    <a:moveTo>
                      <a:pt x="25485" y="13626"/>
                    </a:moveTo>
                    <a:lnTo>
                      <a:pt x="44363" y="62708"/>
                    </a:lnTo>
                    <a:lnTo>
                      <a:pt x="59308" y="101565"/>
                    </a:lnTo>
                    <a:lnTo>
                      <a:pt x="83464" y="152290"/>
                    </a:lnTo>
                    <a:lnTo>
                      <a:pt x="93870" y="169781"/>
                    </a:lnTo>
                    <a:lnTo>
                      <a:pt x="105055" y="180026"/>
                    </a:lnTo>
                    <a:lnTo>
                      <a:pt x="116759" y="185440"/>
                    </a:lnTo>
                    <a:lnTo>
                      <a:pt x="128809" y="187634"/>
                    </a:lnTo>
                    <a:lnTo>
                      <a:pt x="139675" y="186264"/>
                    </a:lnTo>
                    <a:lnTo>
                      <a:pt x="159298" y="177192"/>
                    </a:lnTo>
                    <a:lnTo>
                      <a:pt x="173683" y="156170"/>
                    </a:lnTo>
                    <a:lnTo>
                      <a:pt x="181964" y="129364"/>
                    </a:lnTo>
                    <a:lnTo>
                      <a:pt x="178666" y="90394"/>
                    </a:lnTo>
                    <a:lnTo>
                      <a:pt x="167306" y="51946"/>
                    </a:lnTo>
                    <a:lnTo>
                      <a:pt x="154117" y="26410"/>
                    </a:lnTo>
                    <a:lnTo>
                      <a:pt x="135041" y="8453"/>
                    </a:lnTo>
                    <a:lnTo>
                      <a:pt x="124007" y="1682"/>
                    </a:lnTo>
                    <a:lnTo>
                      <a:pt x="112404" y="0"/>
                    </a:lnTo>
                    <a:lnTo>
                      <a:pt x="88185" y="5682"/>
                    </a:lnTo>
                    <a:lnTo>
                      <a:pt x="57435" y="24801"/>
                    </a:lnTo>
                    <a:lnTo>
                      <a:pt x="30389" y="48400"/>
                    </a:lnTo>
                    <a:lnTo>
                      <a:pt x="0" y="10282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Serbest Form"/>
              <p:cNvSpPr/>
              <p:nvPr/>
            </p:nvSpPr>
            <p:spPr>
              <a:xfrm>
                <a:off x="3518185" y="4726821"/>
                <a:ext cx="280007" cy="415568"/>
              </a:xfrm>
              <a:custGeom>
                <a:avLst/>
                <a:gdLst/>
                <a:ahLst/>
                <a:cxnLst/>
                <a:rect l="0" t="0" r="0" b="0"/>
                <a:pathLst>
                  <a:path w="280007" h="415568">
                    <a:moveTo>
                      <a:pt x="37899" y="0"/>
                    </a:moveTo>
                    <a:lnTo>
                      <a:pt x="22797" y="37755"/>
                    </a:lnTo>
                    <a:lnTo>
                      <a:pt x="4287" y="94650"/>
                    </a:lnTo>
                    <a:lnTo>
                      <a:pt x="779" y="143535"/>
                    </a:lnTo>
                    <a:lnTo>
                      <a:pt x="0" y="204090"/>
                    </a:lnTo>
                    <a:lnTo>
                      <a:pt x="13298" y="257901"/>
                    </a:lnTo>
                    <a:lnTo>
                      <a:pt x="34403" y="316647"/>
                    </a:lnTo>
                    <a:lnTo>
                      <a:pt x="57787" y="354806"/>
                    </a:lnTo>
                    <a:lnTo>
                      <a:pt x="92402" y="384675"/>
                    </a:lnTo>
                    <a:lnTo>
                      <a:pt x="137897" y="408627"/>
                    </a:lnTo>
                    <a:lnTo>
                      <a:pt x="187245" y="415567"/>
                    </a:lnTo>
                    <a:lnTo>
                      <a:pt x="247105" y="405945"/>
                    </a:lnTo>
                    <a:lnTo>
                      <a:pt x="280006" y="39501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Serbest Form"/>
              <p:cNvSpPr/>
              <p:nvPr/>
            </p:nvSpPr>
            <p:spPr>
              <a:xfrm>
                <a:off x="4040299" y="4503434"/>
                <a:ext cx="200599" cy="338070"/>
              </a:xfrm>
              <a:custGeom>
                <a:avLst/>
                <a:gdLst/>
                <a:ahLst/>
                <a:cxnLst/>
                <a:rect l="0" t="0" r="0" b="0"/>
                <a:pathLst>
                  <a:path w="200599" h="338070">
                    <a:moveTo>
                      <a:pt x="0" y="6765"/>
                    </a:moveTo>
                    <a:lnTo>
                      <a:pt x="27058" y="0"/>
                    </a:lnTo>
                    <a:lnTo>
                      <a:pt x="62995" y="11781"/>
                    </a:lnTo>
                    <a:lnTo>
                      <a:pt x="101621" y="35895"/>
                    </a:lnTo>
                    <a:lnTo>
                      <a:pt x="149490" y="97521"/>
                    </a:lnTo>
                    <a:lnTo>
                      <a:pt x="179450" y="157465"/>
                    </a:lnTo>
                    <a:lnTo>
                      <a:pt x="197585" y="211624"/>
                    </a:lnTo>
                    <a:lnTo>
                      <a:pt x="200598" y="257500"/>
                    </a:lnTo>
                    <a:lnTo>
                      <a:pt x="196286" y="285270"/>
                    </a:lnTo>
                    <a:lnTo>
                      <a:pt x="185874" y="307995"/>
                    </a:lnTo>
                    <a:lnTo>
                      <a:pt x="165652" y="3380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Serbest Form"/>
              <p:cNvSpPr/>
              <p:nvPr/>
            </p:nvSpPr>
            <p:spPr>
              <a:xfrm>
                <a:off x="4180466" y="4408259"/>
                <a:ext cx="114683" cy="63713"/>
              </a:xfrm>
              <a:custGeom>
                <a:avLst/>
                <a:gdLst/>
                <a:ahLst/>
                <a:cxnLst/>
                <a:rect l="0" t="0" r="0" b="0"/>
                <a:pathLst>
                  <a:path w="114683" h="63713">
                    <a:moveTo>
                      <a:pt x="0" y="63712"/>
                    </a:moveTo>
                    <a:lnTo>
                      <a:pt x="61754" y="19594"/>
                    </a:lnTo>
                    <a:lnTo>
                      <a:pt x="11468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Serbest Form"/>
              <p:cNvSpPr/>
              <p:nvPr/>
            </p:nvSpPr>
            <p:spPr>
              <a:xfrm>
                <a:off x="4295148" y="4234304"/>
                <a:ext cx="152290" cy="224925"/>
              </a:xfrm>
              <a:custGeom>
                <a:avLst/>
                <a:gdLst/>
                <a:ahLst/>
                <a:cxnLst/>
                <a:rect l="0" t="0" r="0" b="0"/>
                <a:pathLst>
                  <a:path w="152290" h="224925">
                    <a:moveTo>
                      <a:pt x="0" y="59273"/>
                    </a:moveTo>
                    <a:lnTo>
                      <a:pt x="33823" y="11920"/>
                    </a:lnTo>
                    <a:lnTo>
                      <a:pt x="45201" y="2219"/>
                    </a:lnTo>
                    <a:lnTo>
                      <a:pt x="54203" y="0"/>
                    </a:lnTo>
                    <a:lnTo>
                      <a:pt x="61620" y="2767"/>
                    </a:lnTo>
                    <a:lnTo>
                      <a:pt x="73638" y="17169"/>
                    </a:lnTo>
                    <a:lnTo>
                      <a:pt x="98737" y="71767"/>
                    </a:lnTo>
                    <a:lnTo>
                      <a:pt x="112787" y="91254"/>
                    </a:lnTo>
                    <a:lnTo>
                      <a:pt x="143381" y="111381"/>
                    </a:lnTo>
                    <a:lnTo>
                      <a:pt x="149389" y="120912"/>
                    </a:lnTo>
                    <a:lnTo>
                      <a:pt x="152289" y="146605"/>
                    </a:lnTo>
                    <a:lnTo>
                      <a:pt x="145083" y="173126"/>
                    </a:lnTo>
                    <a:lnTo>
                      <a:pt x="114682" y="22492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6" name="25 Grup"/>
            <p:cNvGrpSpPr/>
            <p:nvPr/>
          </p:nvGrpSpPr>
          <p:grpSpPr>
            <a:xfrm>
              <a:off x="684542" y="5504018"/>
              <a:ext cx="667095" cy="525332"/>
              <a:chOff x="684542" y="5504018"/>
              <a:chExt cx="667095" cy="525332"/>
            </a:xfrm>
          </p:grpSpPr>
          <p:sp>
            <p:nvSpPr>
              <p:cNvPr id="23" name="22 Serbest Form"/>
              <p:cNvSpPr/>
              <p:nvPr/>
            </p:nvSpPr>
            <p:spPr>
              <a:xfrm>
                <a:off x="684542" y="5504018"/>
                <a:ext cx="412246" cy="525332"/>
              </a:xfrm>
              <a:custGeom>
                <a:avLst/>
                <a:gdLst/>
                <a:ahLst/>
                <a:cxnLst/>
                <a:rect l="0" t="0" r="0" b="0"/>
                <a:pathLst>
                  <a:path w="412246" h="525332">
                    <a:moveTo>
                      <a:pt x="17228" y="229458"/>
                    </a:moveTo>
                    <a:lnTo>
                      <a:pt x="18644" y="286249"/>
                    </a:lnTo>
                    <a:lnTo>
                      <a:pt x="31089" y="346548"/>
                    </a:lnTo>
                    <a:lnTo>
                      <a:pt x="47181" y="405811"/>
                    </a:lnTo>
                    <a:lnTo>
                      <a:pt x="63994" y="458419"/>
                    </a:lnTo>
                    <a:lnTo>
                      <a:pt x="80949" y="509712"/>
                    </a:lnTo>
                    <a:lnTo>
                      <a:pt x="85194" y="522482"/>
                    </a:lnTo>
                    <a:lnTo>
                      <a:pt x="88023" y="525331"/>
                    </a:lnTo>
                    <a:lnTo>
                      <a:pt x="89910" y="521567"/>
                    </a:lnTo>
                    <a:lnTo>
                      <a:pt x="90590" y="503699"/>
                    </a:lnTo>
                    <a:lnTo>
                      <a:pt x="83266" y="450068"/>
                    </a:lnTo>
                    <a:lnTo>
                      <a:pt x="77854" y="396292"/>
                    </a:lnTo>
                    <a:lnTo>
                      <a:pt x="63341" y="334148"/>
                    </a:lnTo>
                    <a:lnTo>
                      <a:pt x="51027" y="280456"/>
                    </a:lnTo>
                    <a:lnTo>
                      <a:pt x="32767" y="217823"/>
                    </a:lnTo>
                    <a:lnTo>
                      <a:pt x="7135" y="156158"/>
                    </a:lnTo>
                    <a:lnTo>
                      <a:pt x="0" y="137415"/>
                    </a:lnTo>
                    <a:lnTo>
                      <a:pt x="1548" y="143244"/>
                    </a:lnTo>
                    <a:lnTo>
                      <a:pt x="21736" y="197077"/>
                    </a:lnTo>
                    <a:lnTo>
                      <a:pt x="52098" y="253581"/>
                    </a:lnTo>
                    <a:lnTo>
                      <a:pt x="76607" y="314401"/>
                    </a:lnTo>
                    <a:lnTo>
                      <a:pt x="115468" y="375043"/>
                    </a:lnTo>
                    <a:lnTo>
                      <a:pt x="150424" y="410076"/>
                    </a:lnTo>
                    <a:lnTo>
                      <a:pt x="172703" y="422055"/>
                    </a:lnTo>
                    <a:lnTo>
                      <a:pt x="181759" y="421569"/>
                    </a:lnTo>
                    <a:lnTo>
                      <a:pt x="189212" y="416996"/>
                    </a:lnTo>
                    <a:lnTo>
                      <a:pt x="201268" y="400590"/>
                    </a:lnTo>
                    <a:lnTo>
                      <a:pt x="211346" y="379140"/>
                    </a:lnTo>
                    <a:lnTo>
                      <a:pt x="212994" y="351673"/>
                    </a:lnTo>
                    <a:lnTo>
                      <a:pt x="209737" y="304369"/>
                    </a:lnTo>
                    <a:lnTo>
                      <a:pt x="201872" y="244412"/>
                    </a:lnTo>
                    <a:lnTo>
                      <a:pt x="190710" y="191099"/>
                    </a:lnTo>
                    <a:lnTo>
                      <a:pt x="178436" y="137233"/>
                    </a:lnTo>
                    <a:lnTo>
                      <a:pt x="161604" y="78467"/>
                    </a:lnTo>
                    <a:lnTo>
                      <a:pt x="144645" y="22182"/>
                    </a:lnTo>
                    <a:lnTo>
                      <a:pt x="140400" y="6324"/>
                    </a:lnTo>
                    <a:lnTo>
                      <a:pt x="140402" y="0"/>
                    </a:lnTo>
                    <a:lnTo>
                      <a:pt x="143235" y="31"/>
                    </a:lnTo>
                    <a:lnTo>
                      <a:pt x="147955" y="4299"/>
                    </a:lnTo>
                    <a:lnTo>
                      <a:pt x="170013" y="67156"/>
                    </a:lnTo>
                    <a:lnTo>
                      <a:pt x="186619" y="115769"/>
                    </a:lnTo>
                    <a:lnTo>
                      <a:pt x="209473" y="169815"/>
                    </a:lnTo>
                    <a:lnTo>
                      <a:pt x="234178" y="226888"/>
                    </a:lnTo>
                    <a:lnTo>
                      <a:pt x="261130" y="290146"/>
                    </a:lnTo>
                    <a:lnTo>
                      <a:pt x="290261" y="352300"/>
                    </a:lnTo>
                    <a:lnTo>
                      <a:pt x="331700" y="413227"/>
                    </a:lnTo>
                    <a:lnTo>
                      <a:pt x="389601" y="474214"/>
                    </a:lnTo>
                    <a:lnTo>
                      <a:pt x="412245" y="49705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Serbest Form"/>
              <p:cNvSpPr/>
              <p:nvPr/>
            </p:nvSpPr>
            <p:spPr>
              <a:xfrm>
                <a:off x="1084044" y="5618794"/>
                <a:ext cx="152911" cy="140168"/>
              </a:xfrm>
              <a:custGeom>
                <a:avLst/>
                <a:gdLst/>
                <a:ahLst/>
                <a:cxnLst/>
                <a:rect l="0" t="0" r="0" b="0"/>
                <a:pathLst>
                  <a:path w="152911" h="140168">
                    <a:moveTo>
                      <a:pt x="0" y="140167"/>
                    </a:moveTo>
                    <a:lnTo>
                      <a:pt x="26429" y="102411"/>
                    </a:lnTo>
                    <a:lnTo>
                      <a:pt x="65548" y="51180"/>
                    </a:lnTo>
                    <a:lnTo>
                      <a:pt x="110035" y="15793"/>
                    </a:lnTo>
                    <a:lnTo>
                      <a:pt x="15291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Serbest Form"/>
              <p:cNvSpPr/>
              <p:nvPr/>
            </p:nvSpPr>
            <p:spPr>
              <a:xfrm>
                <a:off x="1160499" y="5720734"/>
                <a:ext cx="191138" cy="165653"/>
              </a:xfrm>
              <a:custGeom>
                <a:avLst/>
                <a:gdLst/>
                <a:ahLst/>
                <a:cxnLst/>
                <a:rect l="0" t="0" r="0" b="0"/>
                <a:pathLst>
                  <a:path w="191138" h="165653">
                    <a:moveTo>
                      <a:pt x="0" y="165652"/>
                    </a:moveTo>
                    <a:lnTo>
                      <a:pt x="33980" y="127896"/>
                    </a:lnTo>
                    <a:lnTo>
                      <a:pt x="81646" y="75249"/>
                    </a:lnTo>
                    <a:lnTo>
                      <a:pt x="135320" y="18377"/>
                    </a:lnTo>
                    <a:lnTo>
                      <a:pt x="145431" y="8003"/>
                    </a:lnTo>
                    <a:lnTo>
                      <a:pt x="155003" y="2504"/>
                    </a:lnTo>
                    <a:lnTo>
                      <a:pt x="164216" y="254"/>
                    </a:lnTo>
                    <a:lnTo>
                      <a:pt x="19113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6" name="45 Grup"/>
            <p:cNvGrpSpPr/>
            <p:nvPr/>
          </p:nvGrpSpPr>
          <p:grpSpPr>
            <a:xfrm>
              <a:off x="1056304" y="5414914"/>
              <a:ext cx="3417240" cy="1833055"/>
              <a:chOff x="1056304" y="5414914"/>
              <a:chExt cx="3417240" cy="1833055"/>
            </a:xfrm>
          </p:grpSpPr>
          <p:sp>
            <p:nvSpPr>
              <p:cNvPr id="27" name="26 Serbest Form"/>
              <p:cNvSpPr/>
              <p:nvPr/>
            </p:nvSpPr>
            <p:spPr>
              <a:xfrm>
                <a:off x="1056304" y="6660497"/>
                <a:ext cx="348614" cy="587472"/>
              </a:xfrm>
              <a:custGeom>
                <a:avLst/>
                <a:gdLst/>
                <a:ahLst/>
                <a:cxnLst/>
                <a:rect l="0" t="0" r="0" b="0"/>
                <a:pathLst>
                  <a:path w="348614" h="587472">
                    <a:moveTo>
                      <a:pt x="78710" y="359970"/>
                    </a:moveTo>
                    <a:lnTo>
                      <a:pt x="105139" y="409052"/>
                    </a:lnTo>
                    <a:lnTo>
                      <a:pt x="126062" y="447909"/>
                    </a:lnTo>
                    <a:lnTo>
                      <a:pt x="156861" y="502409"/>
                    </a:lnTo>
                    <a:lnTo>
                      <a:pt x="190119" y="560747"/>
                    </a:lnTo>
                    <a:lnTo>
                      <a:pt x="204680" y="586539"/>
                    </a:lnTo>
                    <a:lnTo>
                      <a:pt x="206581" y="587471"/>
                    </a:lnTo>
                    <a:lnTo>
                      <a:pt x="206432" y="583845"/>
                    </a:lnTo>
                    <a:lnTo>
                      <a:pt x="177090" y="528575"/>
                    </a:lnTo>
                    <a:lnTo>
                      <a:pt x="142558" y="469204"/>
                    </a:lnTo>
                    <a:lnTo>
                      <a:pt x="108469" y="415841"/>
                    </a:lnTo>
                    <a:lnTo>
                      <a:pt x="82966" y="367399"/>
                    </a:lnTo>
                    <a:lnTo>
                      <a:pt x="50395" y="310468"/>
                    </a:lnTo>
                    <a:lnTo>
                      <a:pt x="17474" y="252245"/>
                    </a:lnTo>
                    <a:lnTo>
                      <a:pt x="0" y="218087"/>
                    </a:lnTo>
                    <a:lnTo>
                      <a:pt x="2168" y="212996"/>
                    </a:lnTo>
                    <a:lnTo>
                      <a:pt x="9276" y="212433"/>
                    </a:lnTo>
                    <a:lnTo>
                      <a:pt x="29445" y="219359"/>
                    </a:lnTo>
                    <a:lnTo>
                      <a:pt x="80892" y="261607"/>
                    </a:lnTo>
                    <a:lnTo>
                      <a:pt x="128849" y="318438"/>
                    </a:lnTo>
                    <a:lnTo>
                      <a:pt x="182219" y="366613"/>
                    </a:lnTo>
                    <a:lnTo>
                      <a:pt x="231930" y="414506"/>
                    </a:lnTo>
                    <a:lnTo>
                      <a:pt x="282651" y="438860"/>
                    </a:lnTo>
                    <a:lnTo>
                      <a:pt x="308102" y="440810"/>
                    </a:lnTo>
                    <a:lnTo>
                      <a:pt x="320835" y="439348"/>
                    </a:lnTo>
                    <a:lnTo>
                      <a:pt x="330740" y="434125"/>
                    </a:lnTo>
                    <a:lnTo>
                      <a:pt x="345521" y="416998"/>
                    </a:lnTo>
                    <a:lnTo>
                      <a:pt x="348613" y="406484"/>
                    </a:lnTo>
                    <a:lnTo>
                      <a:pt x="347178" y="347763"/>
                    </a:lnTo>
                    <a:lnTo>
                      <a:pt x="343860" y="306406"/>
                    </a:lnTo>
                    <a:lnTo>
                      <a:pt x="327487" y="252699"/>
                    </a:lnTo>
                    <a:lnTo>
                      <a:pt x="304778" y="192005"/>
                    </a:lnTo>
                    <a:lnTo>
                      <a:pt x="273444" y="132666"/>
                    </a:lnTo>
                    <a:lnTo>
                      <a:pt x="238570" y="81458"/>
                    </a:lnTo>
                    <a:lnTo>
                      <a:pt x="186652" y="26947"/>
                    </a:lnTo>
                    <a:lnTo>
                      <a:pt x="149586" y="533"/>
                    </a:lnTo>
                    <a:lnTo>
                      <a:pt x="151446" y="0"/>
                    </a:lnTo>
                    <a:lnTo>
                      <a:pt x="167908" y="31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27 Serbest Form"/>
              <p:cNvSpPr/>
              <p:nvPr/>
            </p:nvSpPr>
            <p:spPr>
              <a:xfrm>
                <a:off x="1631971" y="6663676"/>
                <a:ext cx="178395" cy="89199"/>
              </a:xfrm>
              <a:custGeom>
                <a:avLst/>
                <a:gdLst/>
                <a:ahLst/>
                <a:cxnLst/>
                <a:rect l="0" t="0" r="0" b="0"/>
                <a:pathLst>
                  <a:path w="178395" h="89199">
                    <a:moveTo>
                      <a:pt x="0" y="89198"/>
                    </a:moveTo>
                    <a:lnTo>
                      <a:pt x="45306" y="55217"/>
                    </a:lnTo>
                    <a:lnTo>
                      <a:pt x="107917" y="13215"/>
                    </a:lnTo>
                    <a:lnTo>
                      <a:pt x="163634" y="1772"/>
                    </a:lnTo>
                    <a:lnTo>
                      <a:pt x="178394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Serbest Form"/>
              <p:cNvSpPr/>
              <p:nvPr/>
            </p:nvSpPr>
            <p:spPr>
              <a:xfrm>
                <a:off x="1708426" y="6701904"/>
                <a:ext cx="191138" cy="127426"/>
              </a:xfrm>
              <a:custGeom>
                <a:avLst/>
                <a:gdLst/>
                <a:ahLst/>
                <a:cxnLst/>
                <a:rect l="0" t="0" r="0" b="0"/>
                <a:pathLst>
                  <a:path w="191138" h="127426">
                    <a:moveTo>
                      <a:pt x="0" y="127425"/>
                    </a:moveTo>
                    <a:lnTo>
                      <a:pt x="37755" y="104772"/>
                    </a:lnTo>
                    <a:lnTo>
                      <a:pt x="90403" y="72050"/>
                    </a:lnTo>
                    <a:lnTo>
                      <a:pt x="147275" y="27971"/>
                    </a:lnTo>
                    <a:lnTo>
                      <a:pt x="172949" y="8287"/>
                    </a:lnTo>
                    <a:lnTo>
                      <a:pt x="19113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Serbest Form"/>
              <p:cNvSpPr/>
              <p:nvPr/>
            </p:nvSpPr>
            <p:spPr>
              <a:xfrm>
                <a:off x="2358292" y="6193543"/>
                <a:ext cx="101941" cy="317225"/>
              </a:xfrm>
              <a:custGeom>
                <a:avLst/>
                <a:gdLst/>
                <a:ahLst/>
                <a:cxnLst/>
                <a:rect l="0" t="0" r="0" b="0"/>
                <a:pathLst>
                  <a:path w="101941" h="317225">
                    <a:moveTo>
                      <a:pt x="0" y="138829"/>
                    </a:moveTo>
                    <a:lnTo>
                      <a:pt x="17514" y="96722"/>
                    </a:lnTo>
                    <a:lnTo>
                      <a:pt x="21707" y="43134"/>
                    </a:lnTo>
                    <a:lnTo>
                      <a:pt x="17671" y="8045"/>
                    </a:lnTo>
                    <a:lnTo>
                      <a:pt x="14612" y="669"/>
                    </a:lnTo>
                    <a:lnTo>
                      <a:pt x="11157" y="0"/>
                    </a:lnTo>
                    <a:lnTo>
                      <a:pt x="7438" y="3801"/>
                    </a:lnTo>
                    <a:lnTo>
                      <a:pt x="7081" y="23128"/>
                    </a:lnTo>
                    <a:lnTo>
                      <a:pt x="18388" y="74916"/>
                    </a:lnTo>
                    <a:lnTo>
                      <a:pt x="34256" y="127463"/>
                    </a:lnTo>
                    <a:lnTo>
                      <a:pt x="54800" y="190910"/>
                    </a:lnTo>
                    <a:lnTo>
                      <a:pt x="78942" y="251214"/>
                    </a:lnTo>
                    <a:lnTo>
                      <a:pt x="97932" y="305595"/>
                    </a:lnTo>
                    <a:lnTo>
                      <a:pt x="101940" y="31722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Serbest Form"/>
              <p:cNvSpPr/>
              <p:nvPr/>
            </p:nvSpPr>
            <p:spPr>
              <a:xfrm>
                <a:off x="2332807" y="6570419"/>
                <a:ext cx="305820" cy="93259"/>
              </a:xfrm>
              <a:custGeom>
                <a:avLst/>
                <a:gdLst/>
                <a:ahLst/>
                <a:cxnLst/>
                <a:rect l="0" t="0" r="0" b="0"/>
                <a:pathLst>
                  <a:path w="305820" h="93259">
                    <a:moveTo>
                      <a:pt x="0" y="93258"/>
                    </a:moveTo>
                    <a:lnTo>
                      <a:pt x="45306" y="70605"/>
                    </a:lnTo>
                    <a:lnTo>
                      <a:pt x="81174" y="52671"/>
                    </a:lnTo>
                    <a:lnTo>
                      <a:pt x="132354" y="28969"/>
                    </a:lnTo>
                    <a:lnTo>
                      <a:pt x="188822" y="7666"/>
                    </a:lnTo>
                    <a:lnTo>
                      <a:pt x="222672" y="0"/>
                    </a:lnTo>
                    <a:lnTo>
                      <a:pt x="275237" y="2840"/>
                    </a:lnTo>
                    <a:lnTo>
                      <a:pt x="305819" y="406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Serbest Form"/>
              <p:cNvSpPr/>
              <p:nvPr/>
            </p:nvSpPr>
            <p:spPr>
              <a:xfrm>
                <a:off x="2434747" y="6765617"/>
                <a:ext cx="89198" cy="280335"/>
              </a:xfrm>
              <a:custGeom>
                <a:avLst/>
                <a:gdLst/>
                <a:ahLst/>
                <a:cxnLst/>
                <a:rect l="0" t="0" r="0" b="0"/>
                <a:pathLst>
                  <a:path w="89198" h="280335">
                    <a:moveTo>
                      <a:pt x="0" y="0"/>
                    </a:moveTo>
                    <a:lnTo>
                      <a:pt x="0" y="55444"/>
                    </a:lnTo>
                    <a:lnTo>
                      <a:pt x="6764" y="113049"/>
                    </a:lnTo>
                    <a:lnTo>
                      <a:pt x="21734" y="165329"/>
                    </a:lnTo>
                    <a:lnTo>
                      <a:pt x="38325" y="216558"/>
                    </a:lnTo>
                    <a:lnTo>
                      <a:pt x="48182" y="240663"/>
                    </a:lnTo>
                    <a:lnTo>
                      <a:pt x="68235" y="267321"/>
                    </a:lnTo>
                    <a:lnTo>
                      <a:pt x="89197" y="2803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Serbest Form"/>
              <p:cNvSpPr/>
              <p:nvPr/>
            </p:nvSpPr>
            <p:spPr>
              <a:xfrm>
                <a:off x="2485717" y="6803844"/>
                <a:ext cx="159661" cy="129098"/>
              </a:xfrm>
              <a:custGeom>
                <a:avLst/>
                <a:gdLst/>
                <a:ahLst/>
                <a:cxnLst/>
                <a:rect l="0" t="0" r="0" b="0"/>
                <a:pathLst>
                  <a:path w="159661" h="129098">
                    <a:moveTo>
                      <a:pt x="0" y="0"/>
                    </a:moveTo>
                    <a:lnTo>
                      <a:pt x="33979" y="49082"/>
                    </a:lnTo>
                    <a:lnTo>
                      <a:pt x="81646" y="111012"/>
                    </a:lnTo>
                    <a:lnTo>
                      <a:pt x="98321" y="123562"/>
                    </a:lnTo>
                    <a:lnTo>
                      <a:pt x="112270" y="129097"/>
                    </a:lnTo>
                    <a:lnTo>
                      <a:pt x="124400" y="127124"/>
                    </a:lnTo>
                    <a:lnTo>
                      <a:pt x="135319" y="120145"/>
                    </a:lnTo>
                    <a:lnTo>
                      <a:pt x="145430" y="109829"/>
                    </a:lnTo>
                    <a:lnTo>
                      <a:pt x="156664" y="83265"/>
                    </a:lnTo>
                    <a:lnTo>
                      <a:pt x="159660" y="68252"/>
                    </a:lnTo>
                    <a:lnTo>
                      <a:pt x="158826" y="55412"/>
                    </a:lnTo>
                    <a:lnTo>
                      <a:pt x="150347" y="33595"/>
                    </a:lnTo>
                    <a:lnTo>
                      <a:pt x="133365" y="18235"/>
                    </a:lnTo>
                    <a:lnTo>
                      <a:pt x="122890" y="12157"/>
                    </a:lnTo>
                    <a:lnTo>
                      <a:pt x="96148" y="9178"/>
                    </a:lnTo>
                    <a:lnTo>
                      <a:pt x="66802" y="13991"/>
                    </a:lnTo>
                    <a:lnTo>
                      <a:pt x="39600" y="25567"/>
                    </a:lnTo>
                    <a:lnTo>
                      <a:pt x="20904" y="43927"/>
                    </a:lnTo>
                    <a:lnTo>
                      <a:pt x="13936" y="54769"/>
                    </a:lnTo>
                    <a:lnTo>
                      <a:pt x="10706" y="64830"/>
                    </a:lnTo>
                    <a:lnTo>
                      <a:pt x="12742" y="10193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Serbest Form"/>
              <p:cNvSpPr/>
              <p:nvPr/>
            </p:nvSpPr>
            <p:spPr>
              <a:xfrm>
                <a:off x="2179897" y="6370600"/>
                <a:ext cx="420503" cy="765053"/>
              </a:xfrm>
              <a:custGeom>
                <a:avLst/>
                <a:gdLst/>
                <a:ahLst/>
                <a:cxnLst/>
                <a:rect l="0" t="0" r="0" b="0"/>
                <a:pathLst>
                  <a:path w="420503" h="765053">
                    <a:moveTo>
                      <a:pt x="0" y="0"/>
                    </a:moveTo>
                    <a:lnTo>
                      <a:pt x="11327" y="49082"/>
                    </a:lnTo>
                    <a:lnTo>
                      <a:pt x="20294" y="87939"/>
                    </a:lnTo>
                    <a:lnTo>
                      <a:pt x="34032" y="146216"/>
                    </a:lnTo>
                    <a:lnTo>
                      <a:pt x="44858" y="192409"/>
                    </a:lnTo>
                    <a:lnTo>
                      <a:pt x="54389" y="236537"/>
                    </a:lnTo>
                    <a:lnTo>
                      <a:pt x="63344" y="279746"/>
                    </a:lnTo>
                    <a:lnTo>
                      <a:pt x="76346" y="340097"/>
                    </a:lnTo>
                    <a:lnTo>
                      <a:pt x="92941" y="397622"/>
                    </a:lnTo>
                    <a:lnTo>
                      <a:pt x="115791" y="455725"/>
                    </a:lnTo>
                    <a:lnTo>
                      <a:pt x="136720" y="505033"/>
                    </a:lnTo>
                    <a:lnTo>
                      <a:pt x="163241" y="566511"/>
                    </a:lnTo>
                    <a:lnTo>
                      <a:pt x="187434" y="616358"/>
                    </a:lnTo>
                    <a:lnTo>
                      <a:pt x="229734" y="672350"/>
                    </a:lnTo>
                    <a:lnTo>
                      <a:pt x="282341" y="727883"/>
                    </a:lnTo>
                    <a:lnTo>
                      <a:pt x="319157" y="758247"/>
                    </a:lnTo>
                    <a:lnTo>
                      <a:pt x="348087" y="765052"/>
                    </a:lnTo>
                    <a:lnTo>
                      <a:pt x="376991" y="761940"/>
                    </a:lnTo>
                    <a:lnTo>
                      <a:pt x="420502" y="73906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Serbest Form"/>
              <p:cNvSpPr/>
              <p:nvPr/>
            </p:nvSpPr>
            <p:spPr>
              <a:xfrm>
                <a:off x="2549429" y="6268660"/>
                <a:ext cx="302714" cy="662610"/>
              </a:xfrm>
              <a:custGeom>
                <a:avLst/>
                <a:gdLst/>
                <a:ahLst/>
                <a:cxnLst/>
                <a:rect l="0" t="0" r="0" b="0"/>
                <a:pathLst>
                  <a:path w="302714" h="662610">
                    <a:moveTo>
                      <a:pt x="0" y="0"/>
                    </a:moveTo>
                    <a:lnTo>
                      <a:pt x="41531" y="49083"/>
                    </a:lnTo>
                    <a:lnTo>
                      <a:pt x="74410" y="87939"/>
                    </a:lnTo>
                    <a:lnTo>
                      <a:pt x="118493" y="142440"/>
                    </a:lnTo>
                    <a:lnTo>
                      <a:pt x="169866" y="205272"/>
                    </a:lnTo>
                    <a:lnTo>
                      <a:pt x="198524" y="256541"/>
                    </a:lnTo>
                    <a:lnTo>
                      <a:pt x="229985" y="319734"/>
                    </a:lnTo>
                    <a:lnTo>
                      <a:pt x="251258" y="369879"/>
                    </a:lnTo>
                    <a:lnTo>
                      <a:pt x="271130" y="430796"/>
                    </a:lnTo>
                    <a:lnTo>
                      <a:pt x="288689" y="493903"/>
                    </a:lnTo>
                    <a:lnTo>
                      <a:pt x="300114" y="544033"/>
                    </a:lnTo>
                    <a:lnTo>
                      <a:pt x="302713" y="594754"/>
                    </a:lnTo>
                    <a:lnTo>
                      <a:pt x="295400" y="647527"/>
                    </a:lnTo>
                    <a:lnTo>
                      <a:pt x="293077" y="66260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Serbest Form"/>
              <p:cNvSpPr/>
              <p:nvPr/>
            </p:nvSpPr>
            <p:spPr>
              <a:xfrm>
                <a:off x="2753309" y="6192205"/>
                <a:ext cx="216623" cy="191138"/>
              </a:xfrm>
              <a:custGeom>
                <a:avLst/>
                <a:gdLst/>
                <a:ahLst/>
                <a:cxnLst/>
                <a:rect l="0" t="0" r="0" b="0"/>
                <a:pathLst>
                  <a:path w="216623" h="191138">
                    <a:moveTo>
                      <a:pt x="0" y="0"/>
                    </a:moveTo>
                    <a:lnTo>
                      <a:pt x="15102" y="49083"/>
                    </a:lnTo>
                    <a:lnTo>
                      <a:pt x="27058" y="87939"/>
                    </a:lnTo>
                    <a:lnTo>
                      <a:pt x="44117" y="142440"/>
                    </a:lnTo>
                    <a:lnTo>
                      <a:pt x="50649" y="162920"/>
                    </a:lnTo>
                    <a:lnTo>
                      <a:pt x="60667" y="175157"/>
                    </a:lnTo>
                    <a:lnTo>
                      <a:pt x="73008" y="181900"/>
                    </a:lnTo>
                    <a:lnTo>
                      <a:pt x="86900" y="184979"/>
                    </a:lnTo>
                    <a:lnTo>
                      <a:pt x="98992" y="182784"/>
                    </a:lnTo>
                    <a:lnTo>
                      <a:pt x="119979" y="169019"/>
                    </a:lnTo>
                    <a:lnTo>
                      <a:pt x="131194" y="144968"/>
                    </a:lnTo>
                    <a:lnTo>
                      <a:pt x="134763" y="116816"/>
                    </a:lnTo>
                    <a:lnTo>
                      <a:pt x="131644" y="85582"/>
                    </a:lnTo>
                    <a:lnTo>
                      <a:pt x="133069" y="86787"/>
                    </a:lnTo>
                    <a:lnTo>
                      <a:pt x="159578" y="129048"/>
                    </a:lnTo>
                    <a:lnTo>
                      <a:pt x="216622" y="1911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Serbest Form"/>
              <p:cNvSpPr/>
              <p:nvPr/>
            </p:nvSpPr>
            <p:spPr>
              <a:xfrm>
                <a:off x="3148325" y="6255918"/>
                <a:ext cx="152911" cy="89198"/>
              </a:xfrm>
              <a:custGeom>
                <a:avLst/>
                <a:gdLst/>
                <a:ahLst/>
                <a:cxnLst/>
                <a:rect l="0" t="0" r="0" b="0"/>
                <a:pathLst>
                  <a:path w="152911" h="89198">
                    <a:moveTo>
                      <a:pt x="0" y="89197"/>
                    </a:moveTo>
                    <a:lnTo>
                      <a:pt x="60881" y="41846"/>
                    </a:lnTo>
                    <a:lnTo>
                      <a:pt x="102097" y="18597"/>
                    </a:lnTo>
                    <a:lnTo>
                      <a:pt x="15291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" name="37 Serbest Form"/>
              <p:cNvSpPr/>
              <p:nvPr/>
            </p:nvSpPr>
            <p:spPr>
              <a:xfrm>
                <a:off x="3161068" y="6345115"/>
                <a:ext cx="191138" cy="152911"/>
              </a:xfrm>
              <a:custGeom>
                <a:avLst/>
                <a:gdLst/>
                <a:ahLst/>
                <a:cxnLst/>
                <a:rect l="0" t="0" r="0" b="0"/>
                <a:pathLst>
                  <a:path w="191138" h="152911">
                    <a:moveTo>
                      <a:pt x="0" y="152910"/>
                    </a:moveTo>
                    <a:lnTo>
                      <a:pt x="45306" y="111378"/>
                    </a:lnTo>
                    <a:lnTo>
                      <a:pt x="107918" y="53749"/>
                    </a:lnTo>
                    <a:lnTo>
                      <a:pt x="157670" y="9633"/>
                    </a:lnTo>
                    <a:lnTo>
                      <a:pt x="167409" y="5006"/>
                    </a:lnTo>
                    <a:lnTo>
                      <a:pt x="19113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Serbest Form"/>
              <p:cNvSpPr/>
              <p:nvPr/>
            </p:nvSpPr>
            <p:spPr>
              <a:xfrm>
                <a:off x="3696252" y="5962841"/>
                <a:ext cx="140168" cy="280606"/>
              </a:xfrm>
              <a:custGeom>
                <a:avLst/>
                <a:gdLst/>
                <a:ahLst/>
                <a:cxnLst/>
                <a:rect l="0" t="0" r="0" b="0"/>
                <a:pathLst>
                  <a:path w="140168" h="280606">
                    <a:moveTo>
                      <a:pt x="0" y="0"/>
                    </a:moveTo>
                    <a:lnTo>
                      <a:pt x="2831" y="40692"/>
                    </a:lnTo>
                    <a:lnTo>
                      <a:pt x="23947" y="103265"/>
                    </a:lnTo>
                    <a:lnTo>
                      <a:pt x="48936" y="163397"/>
                    </a:lnTo>
                    <a:lnTo>
                      <a:pt x="72382" y="216176"/>
                    </a:lnTo>
                    <a:lnTo>
                      <a:pt x="111017" y="273511"/>
                    </a:lnTo>
                    <a:lnTo>
                      <a:pt x="117902" y="278617"/>
                    </a:lnTo>
                    <a:lnTo>
                      <a:pt x="123908" y="280605"/>
                    </a:lnTo>
                    <a:lnTo>
                      <a:pt x="140167" y="2803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Serbest Form"/>
              <p:cNvSpPr/>
              <p:nvPr/>
            </p:nvSpPr>
            <p:spPr>
              <a:xfrm>
                <a:off x="3798191" y="5988325"/>
                <a:ext cx="214392" cy="219994"/>
              </a:xfrm>
              <a:custGeom>
                <a:avLst/>
                <a:gdLst/>
                <a:ahLst/>
                <a:cxnLst/>
                <a:rect l="0" t="0" r="0" b="0"/>
                <a:pathLst>
                  <a:path w="214392" h="219994">
                    <a:moveTo>
                      <a:pt x="0" y="0"/>
                    </a:moveTo>
                    <a:lnTo>
                      <a:pt x="22654" y="49082"/>
                    </a:lnTo>
                    <a:lnTo>
                      <a:pt x="40588" y="87939"/>
                    </a:lnTo>
                    <a:lnTo>
                      <a:pt x="68065" y="138664"/>
                    </a:lnTo>
                    <a:lnTo>
                      <a:pt x="103230" y="183141"/>
                    </a:lnTo>
                    <a:lnTo>
                      <a:pt x="140549" y="210478"/>
                    </a:lnTo>
                    <a:lnTo>
                      <a:pt x="153165" y="216773"/>
                    </a:lnTo>
                    <a:lnTo>
                      <a:pt x="178508" y="219993"/>
                    </a:lnTo>
                    <a:lnTo>
                      <a:pt x="191213" y="218869"/>
                    </a:lnTo>
                    <a:lnTo>
                      <a:pt x="199683" y="212457"/>
                    </a:lnTo>
                    <a:lnTo>
                      <a:pt x="209093" y="190230"/>
                    </a:lnTo>
                    <a:lnTo>
                      <a:pt x="214391" y="145877"/>
                    </a:lnTo>
                    <a:lnTo>
                      <a:pt x="209197" y="103632"/>
                    </a:lnTo>
                    <a:lnTo>
                      <a:pt x="191927" y="64214"/>
                    </a:lnTo>
                    <a:lnTo>
                      <a:pt x="168876" y="32399"/>
                    </a:lnTo>
                    <a:lnTo>
                      <a:pt x="137347" y="11802"/>
                    </a:lnTo>
                    <a:lnTo>
                      <a:pt x="94340" y="3497"/>
                    </a:lnTo>
                    <a:lnTo>
                      <a:pt x="69774" y="9105"/>
                    </a:lnTo>
                    <a:lnTo>
                      <a:pt x="59258" y="14565"/>
                    </a:lnTo>
                    <a:lnTo>
                      <a:pt x="43799" y="31959"/>
                    </a:lnTo>
                    <a:lnTo>
                      <a:pt x="33625" y="52432"/>
                    </a:lnTo>
                    <a:lnTo>
                      <a:pt x="25486" y="891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Serbest Form"/>
              <p:cNvSpPr/>
              <p:nvPr/>
            </p:nvSpPr>
            <p:spPr>
              <a:xfrm>
                <a:off x="3568827" y="5860901"/>
                <a:ext cx="305820" cy="546355"/>
              </a:xfrm>
              <a:custGeom>
                <a:avLst/>
                <a:gdLst/>
                <a:ahLst/>
                <a:cxnLst/>
                <a:rect l="0" t="0" r="0" b="0"/>
                <a:pathLst>
                  <a:path w="305820" h="546355">
                    <a:moveTo>
                      <a:pt x="0" y="0"/>
                    </a:moveTo>
                    <a:lnTo>
                      <a:pt x="0" y="49082"/>
                    </a:lnTo>
                    <a:lnTo>
                      <a:pt x="0" y="87939"/>
                    </a:lnTo>
                    <a:lnTo>
                      <a:pt x="3775" y="146215"/>
                    </a:lnTo>
                    <a:lnTo>
                      <a:pt x="8757" y="190993"/>
                    </a:lnTo>
                    <a:lnTo>
                      <a:pt x="12978" y="248042"/>
                    </a:lnTo>
                    <a:lnTo>
                      <a:pt x="23981" y="300813"/>
                    </a:lnTo>
                    <a:lnTo>
                      <a:pt x="43130" y="350901"/>
                    </a:lnTo>
                    <a:lnTo>
                      <a:pt x="66778" y="410372"/>
                    </a:lnTo>
                    <a:lnTo>
                      <a:pt x="98298" y="469471"/>
                    </a:lnTo>
                    <a:lnTo>
                      <a:pt x="148715" y="530015"/>
                    </a:lnTo>
                    <a:lnTo>
                      <a:pt x="173227" y="539966"/>
                    </a:lnTo>
                    <a:lnTo>
                      <a:pt x="235108" y="546354"/>
                    </a:lnTo>
                    <a:lnTo>
                      <a:pt x="293571" y="537634"/>
                    </a:lnTo>
                    <a:lnTo>
                      <a:pt x="305819" y="5351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Serbest Form"/>
              <p:cNvSpPr/>
              <p:nvPr/>
            </p:nvSpPr>
            <p:spPr>
              <a:xfrm>
                <a:off x="3989328" y="5733476"/>
                <a:ext cx="226154" cy="445988"/>
              </a:xfrm>
              <a:custGeom>
                <a:avLst/>
                <a:gdLst/>
                <a:ahLst/>
                <a:cxnLst/>
                <a:rect l="0" t="0" r="0" b="0"/>
                <a:pathLst>
                  <a:path w="226154" h="445988">
                    <a:moveTo>
                      <a:pt x="0" y="0"/>
                    </a:moveTo>
                    <a:lnTo>
                      <a:pt x="56791" y="50865"/>
                    </a:lnTo>
                    <a:lnTo>
                      <a:pt x="98474" y="104426"/>
                    </a:lnTo>
                    <a:lnTo>
                      <a:pt x="147647" y="166259"/>
                    </a:lnTo>
                    <a:lnTo>
                      <a:pt x="180919" y="229445"/>
                    </a:lnTo>
                    <a:lnTo>
                      <a:pt x="206109" y="280350"/>
                    </a:lnTo>
                    <a:lnTo>
                      <a:pt x="223303" y="332723"/>
                    </a:lnTo>
                    <a:lnTo>
                      <a:pt x="226153" y="378290"/>
                    </a:lnTo>
                    <a:lnTo>
                      <a:pt x="221802" y="405989"/>
                    </a:lnTo>
                    <a:lnTo>
                      <a:pt x="211374" y="424906"/>
                    </a:lnTo>
                    <a:lnTo>
                      <a:pt x="191138" y="44598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Serbest Form"/>
              <p:cNvSpPr/>
              <p:nvPr/>
            </p:nvSpPr>
            <p:spPr>
              <a:xfrm>
                <a:off x="4091268" y="5606051"/>
                <a:ext cx="114684" cy="76456"/>
              </a:xfrm>
              <a:custGeom>
                <a:avLst/>
                <a:gdLst/>
                <a:ahLst/>
                <a:cxnLst/>
                <a:rect l="0" t="0" r="0" b="0"/>
                <a:pathLst>
                  <a:path w="114684" h="76456">
                    <a:moveTo>
                      <a:pt x="0" y="76455"/>
                    </a:moveTo>
                    <a:lnTo>
                      <a:pt x="54116" y="22339"/>
                    </a:lnTo>
                    <a:lnTo>
                      <a:pt x="84461" y="3322"/>
                    </a:lnTo>
                    <a:lnTo>
                      <a:pt x="114683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Serbest Form"/>
              <p:cNvSpPr/>
              <p:nvPr/>
            </p:nvSpPr>
            <p:spPr>
              <a:xfrm>
                <a:off x="4244178" y="5414914"/>
                <a:ext cx="191138" cy="213437"/>
              </a:xfrm>
              <a:custGeom>
                <a:avLst/>
                <a:gdLst/>
                <a:ahLst/>
                <a:cxnLst/>
                <a:rect l="0" t="0" r="0" b="0"/>
                <a:pathLst>
                  <a:path w="191138" h="213437">
                    <a:moveTo>
                      <a:pt x="0" y="0"/>
                    </a:moveTo>
                    <a:lnTo>
                      <a:pt x="17736" y="53208"/>
                    </a:lnTo>
                    <a:lnTo>
                      <a:pt x="25370" y="111139"/>
                    </a:lnTo>
                    <a:lnTo>
                      <a:pt x="39044" y="164953"/>
                    </a:lnTo>
                    <a:lnTo>
                      <a:pt x="48501" y="189410"/>
                    </a:lnTo>
                    <a:lnTo>
                      <a:pt x="62143" y="209719"/>
                    </a:lnTo>
                    <a:lnTo>
                      <a:pt x="69745" y="213436"/>
                    </a:lnTo>
                    <a:lnTo>
                      <a:pt x="77645" y="213082"/>
                    </a:lnTo>
                    <a:lnTo>
                      <a:pt x="93974" y="205138"/>
                    </a:lnTo>
                    <a:lnTo>
                      <a:pt x="153219" y="162185"/>
                    </a:lnTo>
                    <a:lnTo>
                      <a:pt x="191137" y="14016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Serbest Form"/>
              <p:cNvSpPr/>
              <p:nvPr/>
            </p:nvSpPr>
            <p:spPr>
              <a:xfrm>
                <a:off x="4346118" y="5516854"/>
                <a:ext cx="127426" cy="203881"/>
              </a:xfrm>
              <a:custGeom>
                <a:avLst/>
                <a:gdLst/>
                <a:ahLst/>
                <a:cxnLst/>
                <a:rect l="0" t="0" r="0" b="0"/>
                <a:pathLst>
                  <a:path w="127426" h="203881">
                    <a:moveTo>
                      <a:pt x="0" y="0"/>
                    </a:moveTo>
                    <a:lnTo>
                      <a:pt x="37860" y="58206"/>
                    </a:lnTo>
                    <a:lnTo>
                      <a:pt x="66592" y="108646"/>
                    </a:lnTo>
                    <a:lnTo>
                      <a:pt x="97894" y="164460"/>
                    </a:lnTo>
                    <a:lnTo>
                      <a:pt x="108637" y="186360"/>
                    </a:lnTo>
                    <a:lnTo>
                      <a:pt x="127425" y="2038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93" name="92 Grup"/>
          <p:cNvGrpSpPr/>
          <p:nvPr/>
        </p:nvGrpSpPr>
        <p:grpSpPr>
          <a:xfrm>
            <a:off x="5431055" y="3339334"/>
            <a:ext cx="3601318" cy="1884104"/>
            <a:chOff x="5431055" y="3339334"/>
            <a:chExt cx="3601318" cy="1884104"/>
          </a:xfrm>
        </p:grpSpPr>
        <p:grpSp>
          <p:nvGrpSpPr>
            <p:cNvPr id="53" name="52 Grup"/>
            <p:cNvGrpSpPr/>
            <p:nvPr/>
          </p:nvGrpSpPr>
          <p:grpSpPr>
            <a:xfrm>
              <a:off x="5431055" y="3834508"/>
              <a:ext cx="560670" cy="802776"/>
              <a:chOff x="5431055" y="3834508"/>
              <a:chExt cx="560670" cy="802776"/>
            </a:xfrm>
          </p:grpSpPr>
          <p:sp>
            <p:nvSpPr>
              <p:cNvPr id="48" name="47 Serbest Form"/>
              <p:cNvSpPr/>
              <p:nvPr/>
            </p:nvSpPr>
            <p:spPr>
              <a:xfrm>
                <a:off x="5431055" y="4076932"/>
                <a:ext cx="76455" cy="330988"/>
              </a:xfrm>
              <a:custGeom>
                <a:avLst/>
                <a:gdLst/>
                <a:ahLst/>
                <a:cxnLst/>
                <a:rect l="0" t="0" r="0" b="0"/>
                <a:pathLst>
                  <a:path w="76455" h="330988">
                    <a:moveTo>
                      <a:pt x="0" y="114365"/>
                    </a:moveTo>
                    <a:lnTo>
                      <a:pt x="10085" y="69006"/>
                    </a:lnTo>
                    <a:lnTo>
                      <a:pt x="12217" y="6769"/>
                    </a:lnTo>
                    <a:lnTo>
                      <a:pt x="10976" y="159"/>
                    </a:lnTo>
                    <a:lnTo>
                      <a:pt x="8733" y="0"/>
                    </a:lnTo>
                    <a:lnTo>
                      <a:pt x="5822" y="4142"/>
                    </a:lnTo>
                    <a:lnTo>
                      <a:pt x="6363" y="20070"/>
                    </a:lnTo>
                    <a:lnTo>
                      <a:pt x="14628" y="64244"/>
                    </a:lnTo>
                    <a:lnTo>
                      <a:pt x="26043" y="119808"/>
                    </a:lnTo>
                    <a:lnTo>
                      <a:pt x="34617" y="166948"/>
                    </a:lnTo>
                    <a:lnTo>
                      <a:pt x="44279" y="226849"/>
                    </a:lnTo>
                    <a:lnTo>
                      <a:pt x="59821" y="288340"/>
                    </a:lnTo>
                    <a:lnTo>
                      <a:pt x="72750" y="327754"/>
                    </a:lnTo>
                    <a:lnTo>
                      <a:pt x="76454" y="33098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Serbest Form"/>
              <p:cNvSpPr/>
              <p:nvPr/>
            </p:nvSpPr>
            <p:spPr>
              <a:xfrm>
                <a:off x="5520252" y="4112902"/>
                <a:ext cx="162870" cy="256776"/>
              </a:xfrm>
              <a:custGeom>
                <a:avLst/>
                <a:gdLst/>
                <a:ahLst/>
                <a:cxnLst/>
                <a:rect l="0" t="0" r="0" b="0"/>
                <a:pathLst>
                  <a:path w="162870" h="256776">
                    <a:moveTo>
                      <a:pt x="0" y="14682"/>
                    </a:moveTo>
                    <a:lnTo>
                      <a:pt x="7551" y="63765"/>
                    </a:lnTo>
                    <a:lnTo>
                      <a:pt x="13529" y="102621"/>
                    </a:lnTo>
                    <a:lnTo>
                      <a:pt x="27722" y="157122"/>
                    </a:lnTo>
                    <a:lnTo>
                      <a:pt x="51633" y="211685"/>
                    </a:lnTo>
                    <a:lnTo>
                      <a:pt x="69670" y="238159"/>
                    </a:lnTo>
                    <a:lnTo>
                      <a:pt x="91845" y="254644"/>
                    </a:lnTo>
                    <a:lnTo>
                      <a:pt x="102289" y="256775"/>
                    </a:lnTo>
                    <a:lnTo>
                      <a:pt x="112083" y="255364"/>
                    </a:lnTo>
                    <a:lnTo>
                      <a:pt x="121444" y="251592"/>
                    </a:lnTo>
                    <a:lnTo>
                      <a:pt x="135621" y="236074"/>
                    </a:lnTo>
                    <a:lnTo>
                      <a:pt x="156259" y="191502"/>
                    </a:lnTo>
                    <a:lnTo>
                      <a:pt x="162869" y="147618"/>
                    </a:lnTo>
                    <a:lnTo>
                      <a:pt x="158063" y="98748"/>
                    </a:lnTo>
                    <a:lnTo>
                      <a:pt x="142338" y="43087"/>
                    </a:lnTo>
                    <a:lnTo>
                      <a:pt x="128862" y="22115"/>
                    </a:lnTo>
                    <a:lnTo>
                      <a:pt x="109658" y="7131"/>
                    </a:lnTo>
                    <a:lnTo>
                      <a:pt x="98590" y="1153"/>
                    </a:lnTo>
                    <a:lnTo>
                      <a:pt x="88380" y="0"/>
                    </a:lnTo>
                    <a:lnTo>
                      <a:pt x="69484" y="6269"/>
                    </a:lnTo>
                    <a:lnTo>
                      <a:pt x="42927" y="25719"/>
                    </a:lnTo>
                    <a:lnTo>
                      <a:pt x="12742" y="783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Serbest Form"/>
              <p:cNvSpPr/>
              <p:nvPr/>
            </p:nvSpPr>
            <p:spPr>
              <a:xfrm>
                <a:off x="5685904" y="3987417"/>
                <a:ext cx="127426" cy="25486"/>
              </a:xfrm>
              <a:custGeom>
                <a:avLst/>
                <a:gdLst/>
                <a:ahLst/>
                <a:cxnLst/>
                <a:rect l="0" t="0" r="0" b="0"/>
                <a:pathLst>
                  <a:path w="127426" h="25486">
                    <a:moveTo>
                      <a:pt x="0" y="25485"/>
                    </a:moveTo>
                    <a:lnTo>
                      <a:pt x="47352" y="11956"/>
                    </a:lnTo>
                    <a:lnTo>
                      <a:pt x="81926" y="5314"/>
                    </a:lnTo>
                    <a:lnTo>
                      <a:pt x="12742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Serbest Form"/>
              <p:cNvSpPr/>
              <p:nvPr/>
            </p:nvSpPr>
            <p:spPr>
              <a:xfrm>
                <a:off x="5838814" y="3834508"/>
                <a:ext cx="152911" cy="191137"/>
              </a:xfrm>
              <a:custGeom>
                <a:avLst/>
                <a:gdLst/>
                <a:ahLst/>
                <a:cxnLst/>
                <a:rect l="0" t="0" r="0" b="0"/>
                <a:pathLst>
                  <a:path w="152911" h="191137">
                    <a:moveTo>
                      <a:pt x="0" y="0"/>
                    </a:moveTo>
                    <a:lnTo>
                      <a:pt x="1415" y="58206"/>
                    </a:lnTo>
                    <a:lnTo>
                      <a:pt x="10173" y="108645"/>
                    </a:lnTo>
                    <a:lnTo>
                      <a:pt x="23150" y="149705"/>
                    </a:lnTo>
                    <a:lnTo>
                      <a:pt x="36718" y="170835"/>
                    </a:lnTo>
                    <a:lnTo>
                      <a:pt x="45716" y="176186"/>
                    </a:lnTo>
                    <a:lnTo>
                      <a:pt x="67041" y="178357"/>
                    </a:lnTo>
                    <a:lnTo>
                      <a:pt x="77258" y="174122"/>
                    </a:lnTo>
                    <a:lnTo>
                      <a:pt x="96161" y="158090"/>
                    </a:lnTo>
                    <a:lnTo>
                      <a:pt x="100919" y="147868"/>
                    </a:lnTo>
                    <a:lnTo>
                      <a:pt x="102430" y="125184"/>
                    </a:lnTo>
                    <a:lnTo>
                      <a:pt x="94606" y="104719"/>
                    </a:lnTo>
                    <a:lnTo>
                      <a:pt x="88556" y="95297"/>
                    </a:lnTo>
                    <a:lnTo>
                      <a:pt x="87354" y="91848"/>
                    </a:lnTo>
                    <a:lnTo>
                      <a:pt x="89384" y="92380"/>
                    </a:lnTo>
                    <a:lnTo>
                      <a:pt x="112989" y="113580"/>
                    </a:lnTo>
                    <a:lnTo>
                      <a:pt x="139385" y="163409"/>
                    </a:lnTo>
                    <a:lnTo>
                      <a:pt x="152910" y="19113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Serbest Form"/>
              <p:cNvSpPr/>
              <p:nvPr/>
            </p:nvSpPr>
            <p:spPr>
              <a:xfrm>
                <a:off x="5431055" y="4420661"/>
                <a:ext cx="471472" cy="216623"/>
              </a:xfrm>
              <a:custGeom>
                <a:avLst/>
                <a:gdLst/>
                <a:ahLst/>
                <a:cxnLst/>
                <a:rect l="0" t="0" r="0" b="0"/>
                <a:pathLst>
                  <a:path w="471472" h="216623">
                    <a:moveTo>
                      <a:pt x="0" y="216622"/>
                    </a:moveTo>
                    <a:lnTo>
                      <a:pt x="55444" y="178814"/>
                    </a:lnTo>
                    <a:lnTo>
                      <a:pt x="113049" y="151263"/>
                    </a:lnTo>
                    <a:lnTo>
                      <a:pt x="165329" y="123429"/>
                    </a:lnTo>
                    <a:lnTo>
                      <a:pt x="216558" y="102829"/>
                    </a:lnTo>
                    <a:lnTo>
                      <a:pt x="267580" y="85125"/>
                    </a:lnTo>
                    <a:lnTo>
                      <a:pt x="327316" y="67995"/>
                    </a:lnTo>
                    <a:lnTo>
                      <a:pt x="381486" y="50977"/>
                    </a:lnTo>
                    <a:lnTo>
                      <a:pt x="433088" y="27217"/>
                    </a:lnTo>
                    <a:lnTo>
                      <a:pt x="47147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3" name="62 Grup"/>
            <p:cNvGrpSpPr/>
            <p:nvPr/>
          </p:nvGrpSpPr>
          <p:grpSpPr>
            <a:xfrm>
              <a:off x="5472929" y="4292240"/>
              <a:ext cx="1053979" cy="931198"/>
              <a:chOff x="5472929" y="4292240"/>
              <a:chExt cx="1053979" cy="931198"/>
            </a:xfrm>
          </p:grpSpPr>
          <p:sp>
            <p:nvSpPr>
              <p:cNvPr id="54" name="53 Serbest Form"/>
              <p:cNvSpPr/>
              <p:nvPr/>
            </p:nvSpPr>
            <p:spPr>
              <a:xfrm>
                <a:off x="5494767" y="4955845"/>
                <a:ext cx="114683" cy="50971"/>
              </a:xfrm>
              <a:custGeom>
                <a:avLst/>
                <a:gdLst/>
                <a:ahLst/>
                <a:cxnLst/>
                <a:rect l="0" t="0" r="0" b="0"/>
                <a:pathLst>
                  <a:path w="114683" h="50971">
                    <a:moveTo>
                      <a:pt x="0" y="50970"/>
                    </a:moveTo>
                    <a:lnTo>
                      <a:pt x="47352" y="23912"/>
                    </a:lnTo>
                    <a:lnTo>
                      <a:pt x="78150" y="10628"/>
                    </a:lnTo>
                    <a:lnTo>
                      <a:pt x="11468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Serbest Form"/>
              <p:cNvSpPr/>
              <p:nvPr/>
            </p:nvSpPr>
            <p:spPr>
              <a:xfrm>
                <a:off x="5622192" y="4853906"/>
                <a:ext cx="114683" cy="191138"/>
              </a:xfrm>
              <a:custGeom>
                <a:avLst/>
                <a:gdLst/>
                <a:ahLst/>
                <a:cxnLst/>
                <a:rect l="0" t="0" r="0" b="0"/>
                <a:pathLst>
                  <a:path w="114683" h="191138">
                    <a:moveTo>
                      <a:pt x="0" y="0"/>
                    </a:moveTo>
                    <a:lnTo>
                      <a:pt x="29103" y="58206"/>
                    </a:lnTo>
                    <a:lnTo>
                      <a:pt x="53615" y="108646"/>
                    </a:lnTo>
                    <a:lnTo>
                      <a:pt x="79075" y="160684"/>
                    </a:lnTo>
                    <a:lnTo>
                      <a:pt x="93194" y="177602"/>
                    </a:lnTo>
                    <a:lnTo>
                      <a:pt x="114682" y="1911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Serbest Form"/>
              <p:cNvSpPr/>
              <p:nvPr/>
            </p:nvSpPr>
            <p:spPr>
              <a:xfrm>
                <a:off x="5698647" y="4844725"/>
                <a:ext cx="191864" cy="136090"/>
              </a:xfrm>
              <a:custGeom>
                <a:avLst/>
                <a:gdLst/>
                <a:ahLst/>
                <a:cxnLst/>
                <a:rect l="0" t="0" r="0" b="0"/>
                <a:pathLst>
                  <a:path w="191864" h="136090">
                    <a:moveTo>
                      <a:pt x="25485" y="21923"/>
                    </a:moveTo>
                    <a:lnTo>
                      <a:pt x="52543" y="82804"/>
                    </a:lnTo>
                    <a:lnTo>
                      <a:pt x="77153" y="116469"/>
                    </a:lnTo>
                    <a:lnTo>
                      <a:pt x="89664" y="127428"/>
                    </a:lnTo>
                    <a:lnTo>
                      <a:pt x="102250" y="133319"/>
                    </a:lnTo>
                    <a:lnTo>
                      <a:pt x="127563" y="136089"/>
                    </a:lnTo>
                    <a:lnTo>
                      <a:pt x="149196" y="128824"/>
                    </a:lnTo>
                    <a:lnTo>
                      <a:pt x="186155" y="101089"/>
                    </a:lnTo>
                    <a:lnTo>
                      <a:pt x="190647" y="90274"/>
                    </a:lnTo>
                    <a:lnTo>
                      <a:pt x="191863" y="63156"/>
                    </a:lnTo>
                    <a:lnTo>
                      <a:pt x="183908" y="39777"/>
                    </a:lnTo>
                    <a:lnTo>
                      <a:pt x="177822" y="29578"/>
                    </a:lnTo>
                    <a:lnTo>
                      <a:pt x="159734" y="14471"/>
                    </a:lnTo>
                    <a:lnTo>
                      <a:pt x="136121" y="4452"/>
                    </a:lnTo>
                    <a:lnTo>
                      <a:pt x="106748" y="0"/>
                    </a:lnTo>
                    <a:lnTo>
                      <a:pt x="78591" y="5572"/>
                    </a:lnTo>
                    <a:lnTo>
                      <a:pt x="53336" y="18903"/>
                    </a:lnTo>
                    <a:lnTo>
                      <a:pt x="32671" y="38986"/>
                    </a:lnTo>
                    <a:lnTo>
                      <a:pt x="0" y="983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Serbest Form"/>
              <p:cNvSpPr/>
              <p:nvPr/>
            </p:nvSpPr>
            <p:spPr>
              <a:xfrm>
                <a:off x="5472929" y="4892133"/>
                <a:ext cx="111036" cy="331305"/>
              </a:xfrm>
              <a:custGeom>
                <a:avLst/>
                <a:gdLst/>
                <a:ahLst/>
                <a:cxnLst/>
                <a:rect l="0" t="0" r="0" b="0"/>
                <a:pathLst>
                  <a:path w="111036" h="331305">
                    <a:moveTo>
                      <a:pt x="47323" y="0"/>
                    </a:moveTo>
                    <a:lnTo>
                      <a:pt x="27029" y="6764"/>
                    </a:lnTo>
                    <a:lnTo>
                      <a:pt x="13291" y="21412"/>
                    </a:lnTo>
                    <a:lnTo>
                      <a:pt x="3881" y="43496"/>
                    </a:lnTo>
                    <a:lnTo>
                      <a:pt x="0" y="87770"/>
                    </a:lnTo>
                    <a:lnTo>
                      <a:pt x="5771" y="136755"/>
                    </a:lnTo>
                    <a:lnTo>
                      <a:pt x="9526" y="185721"/>
                    </a:lnTo>
                    <a:lnTo>
                      <a:pt x="20393" y="227760"/>
                    </a:lnTo>
                    <a:lnTo>
                      <a:pt x="48716" y="280017"/>
                    </a:lnTo>
                    <a:lnTo>
                      <a:pt x="66348" y="302847"/>
                    </a:lnTo>
                    <a:lnTo>
                      <a:pt x="111035" y="33130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Serbest Form"/>
              <p:cNvSpPr/>
              <p:nvPr/>
            </p:nvSpPr>
            <p:spPr>
              <a:xfrm>
                <a:off x="5953496" y="4662768"/>
                <a:ext cx="77161" cy="305821"/>
              </a:xfrm>
              <a:custGeom>
                <a:avLst/>
                <a:gdLst/>
                <a:ahLst/>
                <a:cxnLst/>
                <a:rect l="0" t="0" r="0" b="0"/>
                <a:pathLst>
                  <a:path w="77161" h="305821">
                    <a:moveTo>
                      <a:pt x="0" y="0"/>
                    </a:moveTo>
                    <a:lnTo>
                      <a:pt x="22653" y="45307"/>
                    </a:lnTo>
                    <a:lnTo>
                      <a:pt x="40587" y="81174"/>
                    </a:lnTo>
                    <a:lnTo>
                      <a:pt x="64290" y="136130"/>
                    </a:lnTo>
                    <a:lnTo>
                      <a:pt x="76711" y="178016"/>
                    </a:lnTo>
                    <a:lnTo>
                      <a:pt x="77160" y="226893"/>
                    </a:lnTo>
                    <a:lnTo>
                      <a:pt x="75248" y="272366"/>
                    </a:lnTo>
                    <a:lnTo>
                      <a:pt x="63712" y="3058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Serbest Form"/>
              <p:cNvSpPr/>
              <p:nvPr/>
            </p:nvSpPr>
            <p:spPr>
              <a:xfrm>
                <a:off x="6055436" y="4624541"/>
                <a:ext cx="76456" cy="50971"/>
              </a:xfrm>
              <a:custGeom>
                <a:avLst/>
                <a:gdLst/>
                <a:ahLst/>
                <a:cxnLst/>
                <a:rect l="0" t="0" r="0" b="0"/>
                <a:pathLst>
                  <a:path w="76456" h="50971">
                    <a:moveTo>
                      <a:pt x="0" y="50970"/>
                    </a:moveTo>
                    <a:lnTo>
                      <a:pt x="60514" y="10628"/>
                    </a:lnTo>
                    <a:lnTo>
                      <a:pt x="7645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Serbest Form"/>
              <p:cNvSpPr/>
              <p:nvPr/>
            </p:nvSpPr>
            <p:spPr>
              <a:xfrm>
                <a:off x="6144633" y="4515837"/>
                <a:ext cx="128271" cy="146932"/>
              </a:xfrm>
              <a:custGeom>
                <a:avLst/>
                <a:gdLst/>
                <a:ahLst/>
                <a:cxnLst/>
                <a:rect l="0" t="0" r="0" b="0"/>
                <a:pathLst>
                  <a:path w="128271" h="146932">
                    <a:moveTo>
                      <a:pt x="0" y="6764"/>
                    </a:moveTo>
                    <a:lnTo>
                      <a:pt x="33823" y="0"/>
                    </a:lnTo>
                    <a:lnTo>
                      <a:pt x="46618" y="839"/>
                    </a:lnTo>
                    <a:lnTo>
                      <a:pt x="68386" y="9322"/>
                    </a:lnTo>
                    <a:lnTo>
                      <a:pt x="122842" y="54084"/>
                    </a:lnTo>
                    <a:lnTo>
                      <a:pt x="127201" y="63795"/>
                    </a:lnTo>
                    <a:lnTo>
                      <a:pt x="128270" y="85913"/>
                    </a:lnTo>
                    <a:lnTo>
                      <a:pt x="120249" y="106126"/>
                    </a:lnTo>
                    <a:lnTo>
                      <a:pt x="114146" y="115480"/>
                    </a:lnTo>
                    <a:lnTo>
                      <a:pt x="96038" y="129649"/>
                    </a:lnTo>
                    <a:lnTo>
                      <a:pt x="63712" y="1469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Serbest Form"/>
              <p:cNvSpPr/>
              <p:nvPr/>
            </p:nvSpPr>
            <p:spPr>
              <a:xfrm>
                <a:off x="6348513" y="4292240"/>
                <a:ext cx="140168" cy="26483"/>
              </a:xfrm>
              <a:custGeom>
                <a:avLst/>
                <a:gdLst/>
                <a:ahLst/>
                <a:cxnLst/>
                <a:rect l="0" t="0" r="0" b="0"/>
                <a:pathLst>
                  <a:path w="140168" h="26483">
                    <a:moveTo>
                      <a:pt x="0" y="26482"/>
                    </a:moveTo>
                    <a:lnTo>
                      <a:pt x="60881" y="6188"/>
                    </a:lnTo>
                    <a:lnTo>
                      <a:pt x="98321" y="0"/>
                    </a:lnTo>
                    <a:lnTo>
                      <a:pt x="140167" y="9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Serbest Form"/>
              <p:cNvSpPr/>
              <p:nvPr/>
            </p:nvSpPr>
            <p:spPr>
              <a:xfrm>
                <a:off x="6373998" y="4356949"/>
                <a:ext cx="152910" cy="76456"/>
              </a:xfrm>
              <a:custGeom>
                <a:avLst/>
                <a:gdLst/>
                <a:ahLst/>
                <a:cxnLst/>
                <a:rect l="0" t="0" r="0" b="0"/>
                <a:pathLst>
                  <a:path w="152910" h="76456">
                    <a:moveTo>
                      <a:pt x="0" y="76455"/>
                    </a:moveTo>
                    <a:lnTo>
                      <a:pt x="60881" y="35868"/>
                    </a:lnTo>
                    <a:lnTo>
                      <a:pt x="102097" y="15941"/>
                    </a:lnTo>
                    <a:lnTo>
                      <a:pt x="15290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9" name="88 Grup"/>
            <p:cNvGrpSpPr/>
            <p:nvPr/>
          </p:nvGrpSpPr>
          <p:grpSpPr>
            <a:xfrm>
              <a:off x="6870955" y="3339334"/>
              <a:ext cx="2161418" cy="1872452"/>
              <a:chOff x="6870955" y="3339334"/>
              <a:chExt cx="2161418" cy="1872452"/>
            </a:xfrm>
          </p:grpSpPr>
          <p:sp>
            <p:nvSpPr>
              <p:cNvPr id="64" name="63 Serbest Form"/>
              <p:cNvSpPr/>
              <p:nvPr/>
            </p:nvSpPr>
            <p:spPr>
              <a:xfrm>
                <a:off x="6870955" y="4042251"/>
                <a:ext cx="178395" cy="556806"/>
              </a:xfrm>
              <a:custGeom>
                <a:avLst/>
                <a:gdLst/>
                <a:ahLst/>
                <a:cxnLst/>
                <a:rect l="0" t="0" r="0" b="0"/>
                <a:pathLst>
                  <a:path w="178395" h="556806">
                    <a:moveTo>
                      <a:pt x="0" y="250986"/>
                    </a:moveTo>
                    <a:lnTo>
                      <a:pt x="15102" y="213230"/>
                    </a:lnTo>
                    <a:lnTo>
                      <a:pt x="35028" y="156335"/>
                    </a:lnTo>
                    <a:lnTo>
                      <a:pt x="43884" y="107451"/>
                    </a:lnTo>
                    <a:lnTo>
                      <a:pt x="55635" y="53659"/>
                    </a:lnTo>
                    <a:lnTo>
                      <a:pt x="62116" y="0"/>
                    </a:lnTo>
                    <a:lnTo>
                      <a:pt x="70266" y="55498"/>
                    </a:lnTo>
                    <a:lnTo>
                      <a:pt x="83989" y="111375"/>
                    </a:lnTo>
                    <a:lnTo>
                      <a:pt x="89069" y="160380"/>
                    </a:lnTo>
                    <a:lnTo>
                      <a:pt x="98913" y="219105"/>
                    </a:lnTo>
                    <a:lnTo>
                      <a:pt x="110796" y="281340"/>
                    </a:lnTo>
                    <a:lnTo>
                      <a:pt x="121868" y="343199"/>
                    </a:lnTo>
                    <a:lnTo>
                      <a:pt x="127194" y="396609"/>
                    </a:lnTo>
                    <a:lnTo>
                      <a:pt x="140960" y="453426"/>
                    </a:lnTo>
                    <a:lnTo>
                      <a:pt x="150548" y="512315"/>
                    </a:lnTo>
                    <a:lnTo>
                      <a:pt x="159411" y="533728"/>
                    </a:lnTo>
                    <a:lnTo>
                      <a:pt x="178394" y="55680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Serbest Form"/>
              <p:cNvSpPr/>
              <p:nvPr/>
            </p:nvSpPr>
            <p:spPr>
              <a:xfrm>
                <a:off x="7074834" y="4060158"/>
                <a:ext cx="266904" cy="466164"/>
              </a:xfrm>
              <a:custGeom>
                <a:avLst/>
                <a:gdLst/>
                <a:ahLst/>
                <a:cxnLst/>
                <a:rect l="0" t="0" r="0" b="0"/>
                <a:pathLst>
                  <a:path w="266904" h="466164">
                    <a:moveTo>
                      <a:pt x="63712" y="80169"/>
                    </a:moveTo>
                    <a:lnTo>
                      <a:pt x="56948" y="127520"/>
                    </a:lnTo>
                    <a:lnTo>
                      <a:pt x="52741" y="190790"/>
                    </a:lnTo>
                    <a:lnTo>
                      <a:pt x="58259" y="240843"/>
                    </a:lnTo>
                    <a:lnTo>
                      <a:pt x="71392" y="297224"/>
                    </a:lnTo>
                    <a:lnTo>
                      <a:pt x="77786" y="343484"/>
                    </a:lnTo>
                    <a:lnTo>
                      <a:pt x="100105" y="397886"/>
                    </a:lnTo>
                    <a:lnTo>
                      <a:pt x="117914" y="432932"/>
                    </a:lnTo>
                    <a:lnTo>
                      <a:pt x="134525" y="450743"/>
                    </a:lnTo>
                    <a:lnTo>
                      <a:pt x="156065" y="463379"/>
                    </a:lnTo>
                    <a:lnTo>
                      <a:pt x="179797" y="466163"/>
                    </a:lnTo>
                    <a:lnTo>
                      <a:pt x="203087" y="461265"/>
                    </a:lnTo>
                    <a:lnTo>
                      <a:pt x="222877" y="449649"/>
                    </a:lnTo>
                    <a:lnTo>
                      <a:pt x="249939" y="420425"/>
                    </a:lnTo>
                    <a:lnTo>
                      <a:pt x="259746" y="393270"/>
                    </a:lnTo>
                    <a:lnTo>
                      <a:pt x="265266" y="346143"/>
                    </a:lnTo>
                    <a:lnTo>
                      <a:pt x="266903" y="296312"/>
                    </a:lnTo>
                    <a:lnTo>
                      <a:pt x="260691" y="235501"/>
                    </a:lnTo>
                    <a:lnTo>
                      <a:pt x="256003" y="172414"/>
                    </a:lnTo>
                    <a:lnTo>
                      <a:pt x="252359" y="123704"/>
                    </a:lnTo>
                    <a:lnTo>
                      <a:pt x="230970" y="68475"/>
                    </a:lnTo>
                    <a:lnTo>
                      <a:pt x="220168" y="43823"/>
                    </a:lnTo>
                    <a:lnTo>
                      <a:pt x="205927" y="23428"/>
                    </a:lnTo>
                    <a:lnTo>
                      <a:pt x="186384" y="8700"/>
                    </a:lnTo>
                    <a:lnTo>
                      <a:pt x="175225" y="2791"/>
                    </a:lnTo>
                    <a:lnTo>
                      <a:pt x="151501" y="0"/>
                    </a:lnTo>
                    <a:lnTo>
                      <a:pt x="101662" y="9745"/>
                    </a:lnTo>
                    <a:lnTo>
                      <a:pt x="70394" y="27997"/>
                    </a:lnTo>
                    <a:lnTo>
                      <a:pt x="43196" y="51339"/>
                    </a:lnTo>
                    <a:lnTo>
                      <a:pt x="23968" y="82953"/>
                    </a:lnTo>
                    <a:lnTo>
                      <a:pt x="4135" y="140473"/>
                    </a:lnTo>
                    <a:lnTo>
                      <a:pt x="0" y="16936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Serbest Form"/>
              <p:cNvSpPr/>
              <p:nvPr/>
            </p:nvSpPr>
            <p:spPr>
              <a:xfrm>
                <a:off x="7164031" y="3796280"/>
                <a:ext cx="140169" cy="38229"/>
              </a:xfrm>
              <a:custGeom>
                <a:avLst/>
                <a:gdLst/>
                <a:ahLst/>
                <a:cxnLst/>
                <a:rect l="0" t="0" r="0" b="0"/>
                <a:pathLst>
                  <a:path w="140169" h="38229">
                    <a:moveTo>
                      <a:pt x="0" y="38228"/>
                    </a:moveTo>
                    <a:lnTo>
                      <a:pt x="54116" y="17934"/>
                    </a:lnTo>
                    <a:lnTo>
                      <a:pt x="92012" y="7971"/>
                    </a:lnTo>
                    <a:lnTo>
                      <a:pt x="14016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Serbest Form"/>
              <p:cNvSpPr/>
              <p:nvPr/>
            </p:nvSpPr>
            <p:spPr>
              <a:xfrm>
                <a:off x="7367911" y="3643371"/>
                <a:ext cx="101941" cy="218157"/>
              </a:xfrm>
              <a:custGeom>
                <a:avLst/>
                <a:gdLst/>
                <a:ahLst/>
                <a:cxnLst/>
                <a:rect l="0" t="0" r="0" b="0"/>
                <a:pathLst>
                  <a:path w="101941" h="218157">
                    <a:moveTo>
                      <a:pt x="0" y="0"/>
                    </a:moveTo>
                    <a:lnTo>
                      <a:pt x="0" y="47351"/>
                    </a:lnTo>
                    <a:lnTo>
                      <a:pt x="0" y="103856"/>
                    </a:lnTo>
                    <a:lnTo>
                      <a:pt x="0" y="156466"/>
                    </a:lnTo>
                    <a:lnTo>
                      <a:pt x="7551" y="183279"/>
                    </a:lnTo>
                    <a:lnTo>
                      <a:pt x="13529" y="194393"/>
                    </a:lnTo>
                    <a:lnTo>
                      <a:pt x="31497" y="210518"/>
                    </a:lnTo>
                    <a:lnTo>
                      <a:pt x="42235" y="216799"/>
                    </a:lnTo>
                    <a:lnTo>
                      <a:pt x="52226" y="218156"/>
                    </a:lnTo>
                    <a:lnTo>
                      <a:pt x="70878" y="212112"/>
                    </a:lnTo>
                    <a:lnTo>
                      <a:pt x="101940" y="1911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Serbest Form"/>
              <p:cNvSpPr/>
              <p:nvPr/>
            </p:nvSpPr>
            <p:spPr>
              <a:xfrm>
                <a:off x="7431623" y="3745310"/>
                <a:ext cx="63714" cy="165653"/>
              </a:xfrm>
              <a:custGeom>
                <a:avLst/>
                <a:gdLst/>
                <a:ahLst/>
                <a:cxnLst/>
                <a:rect l="0" t="0" r="0" b="0"/>
                <a:pathLst>
                  <a:path w="63714" h="165653">
                    <a:moveTo>
                      <a:pt x="0" y="0"/>
                    </a:moveTo>
                    <a:lnTo>
                      <a:pt x="20294" y="60881"/>
                    </a:lnTo>
                    <a:lnTo>
                      <a:pt x="39679" y="119035"/>
                    </a:lnTo>
                    <a:lnTo>
                      <a:pt x="63713" y="16565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Serbest Form"/>
              <p:cNvSpPr/>
              <p:nvPr/>
            </p:nvSpPr>
            <p:spPr>
              <a:xfrm>
                <a:off x="7546306" y="3732568"/>
                <a:ext cx="10194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1940" h="1">
                    <a:moveTo>
                      <a:pt x="0" y="0"/>
                    </a:moveTo>
                    <a:lnTo>
                      <a:pt x="55374" y="0"/>
                    </a:lnTo>
                    <a:lnTo>
                      <a:pt x="10193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Serbest Form"/>
              <p:cNvSpPr/>
              <p:nvPr/>
            </p:nvSpPr>
            <p:spPr>
              <a:xfrm>
                <a:off x="7739558" y="3541431"/>
                <a:ext cx="112568" cy="287217"/>
              </a:xfrm>
              <a:custGeom>
                <a:avLst/>
                <a:gdLst/>
                <a:ahLst/>
                <a:cxnLst/>
                <a:rect l="0" t="0" r="0" b="0"/>
                <a:pathLst>
                  <a:path w="112568" h="287217">
                    <a:moveTo>
                      <a:pt x="23369" y="0"/>
                    </a:moveTo>
                    <a:lnTo>
                      <a:pt x="5855" y="59622"/>
                    </a:lnTo>
                    <a:lnTo>
                      <a:pt x="247" y="118818"/>
                    </a:lnTo>
                    <a:lnTo>
                      <a:pt x="0" y="171440"/>
                    </a:lnTo>
                    <a:lnTo>
                      <a:pt x="11885" y="227990"/>
                    </a:lnTo>
                    <a:lnTo>
                      <a:pt x="21096" y="252823"/>
                    </a:lnTo>
                    <a:lnTo>
                      <a:pt x="34630" y="273298"/>
                    </a:lnTo>
                    <a:lnTo>
                      <a:pt x="45035" y="279891"/>
                    </a:lnTo>
                    <a:lnTo>
                      <a:pt x="71698" y="287216"/>
                    </a:lnTo>
                    <a:lnTo>
                      <a:pt x="91099" y="286696"/>
                    </a:lnTo>
                    <a:lnTo>
                      <a:pt x="112567" y="2803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Serbest Form"/>
              <p:cNvSpPr/>
              <p:nvPr/>
            </p:nvSpPr>
            <p:spPr>
              <a:xfrm>
                <a:off x="7864867" y="3661514"/>
                <a:ext cx="89198" cy="7342"/>
              </a:xfrm>
              <a:custGeom>
                <a:avLst/>
                <a:gdLst/>
                <a:ahLst/>
                <a:cxnLst/>
                <a:rect l="0" t="0" r="0" b="0"/>
                <a:pathLst>
                  <a:path w="89198" h="7342">
                    <a:moveTo>
                      <a:pt x="0" y="7341"/>
                    </a:moveTo>
                    <a:lnTo>
                      <a:pt x="51669" y="3566"/>
                    </a:lnTo>
                    <a:lnTo>
                      <a:pt x="72519" y="0"/>
                    </a:lnTo>
                    <a:lnTo>
                      <a:pt x="78078" y="1031"/>
                    </a:lnTo>
                    <a:lnTo>
                      <a:pt x="89197" y="73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Serbest Form"/>
              <p:cNvSpPr/>
              <p:nvPr/>
            </p:nvSpPr>
            <p:spPr>
              <a:xfrm>
                <a:off x="7979550" y="3528688"/>
                <a:ext cx="91555" cy="216623"/>
              </a:xfrm>
              <a:custGeom>
                <a:avLst/>
                <a:gdLst/>
                <a:ahLst/>
                <a:cxnLst/>
                <a:rect l="0" t="0" r="0" b="0"/>
                <a:pathLst>
                  <a:path w="91555" h="216623">
                    <a:moveTo>
                      <a:pt x="0" y="0"/>
                    </a:moveTo>
                    <a:lnTo>
                      <a:pt x="27058" y="6765"/>
                    </a:lnTo>
                    <a:lnTo>
                      <a:pt x="36444" y="14420"/>
                    </a:lnTo>
                    <a:lnTo>
                      <a:pt x="56419" y="50838"/>
                    </a:lnTo>
                    <a:lnTo>
                      <a:pt x="79629" y="98138"/>
                    </a:lnTo>
                    <a:lnTo>
                      <a:pt x="87066" y="107900"/>
                    </a:lnTo>
                    <a:lnTo>
                      <a:pt x="91554" y="133849"/>
                    </a:lnTo>
                    <a:lnTo>
                      <a:pt x="87413" y="161428"/>
                    </a:lnTo>
                    <a:lnTo>
                      <a:pt x="76134" y="183124"/>
                    </a:lnTo>
                    <a:lnTo>
                      <a:pt x="38227" y="21662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Serbest Form"/>
              <p:cNvSpPr/>
              <p:nvPr/>
            </p:nvSpPr>
            <p:spPr>
              <a:xfrm>
                <a:off x="8081489" y="3515945"/>
                <a:ext cx="91079" cy="280336"/>
              </a:xfrm>
              <a:custGeom>
                <a:avLst/>
                <a:gdLst/>
                <a:ahLst/>
                <a:cxnLst/>
                <a:rect l="0" t="0" r="0" b="0"/>
                <a:pathLst>
                  <a:path w="91079" h="280336">
                    <a:moveTo>
                      <a:pt x="0" y="0"/>
                    </a:moveTo>
                    <a:lnTo>
                      <a:pt x="54117" y="47353"/>
                    </a:lnTo>
                    <a:lnTo>
                      <a:pt x="80686" y="89478"/>
                    </a:lnTo>
                    <a:lnTo>
                      <a:pt x="91078" y="130382"/>
                    </a:lnTo>
                    <a:lnTo>
                      <a:pt x="88968" y="183833"/>
                    </a:lnTo>
                    <a:lnTo>
                      <a:pt x="77961" y="225785"/>
                    </a:lnTo>
                    <a:lnTo>
                      <a:pt x="38228" y="28033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Serbest Form"/>
              <p:cNvSpPr/>
              <p:nvPr/>
            </p:nvSpPr>
            <p:spPr>
              <a:xfrm>
                <a:off x="7750185" y="4238025"/>
                <a:ext cx="191139" cy="67955"/>
              </a:xfrm>
              <a:custGeom>
                <a:avLst/>
                <a:gdLst/>
                <a:ahLst/>
                <a:cxnLst/>
                <a:rect l="0" t="0" r="0" b="0"/>
                <a:pathLst>
                  <a:path w="191139" h="67955">
                    <a:moveTo>
                      <a:pt x="0" y="67954"/>
                    </a:moveTo>
                    <a:lnTo>
                      <a:pt x="60881" y="27367"/>
                    </a:lnTo>
                    <a:lnTo>
                      <a:pt x="105873" y="7441"/>
                    </a:lnTo>
                    <a:lnTo>
                      <a:pt x="143331" y="0"/>
                    </a:lnTo>
                    <a:lnTo>
                      <a:pt x="186885" y="2984"/>
                    </a:lnTo>
                    <a:lnTo>
                      <a:pt x="191138" y="42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Serbest Form"/>
              <p:cNvSpPr/>
              <p:nvPr/>
            </p:nvSpPr>
            <p:spPr>
              <a:xfrm>
                <a:off x="7775670" y="4305979"/>
                <a:ext cx="229366" cy="101941"/>
              </a:xfrm>
              <a:custGeom>
                <a:avLst/>
                <a:gdLst/>
                <a:ahLst/>
                <a:cxnLst/>
                <a:rect l="0" t="0" r="0" b="0"/>
                <a:pathLst>
                  <a:path w="229366" h="101941">
                    <a:moveTo>
                      <a:pt x="0" y="101940"/>
                    </a:moveTo>
                    <a:lnTo>
                      <a:pt x="60880" y="68117"/>
                    </a:lnTo>
                    <a:lnTo>
                      <a:pt x="113423" y="40185"/>
                    </a:lnTo>
                    <a:lnTo>
                      <a:pt x="160845" y="17860"/>
                    </a:lnTo>
                    <a:lnTo>
                      <a:pt x="179438" y="11907"/>
                    </a:lnTo>
                    <a:lnTo>
                      <a:pt x="22936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Serbest Form"/>
              <p:cNvSpPr/>
              <p:nvPr/>
            </p:nvSpPr>
            <p:spPr>
              <a:xfrm>
                <a:off x="8221657" y="4012902"/>
                <a:ext cx="63713" cy="344048"/>
              </a:xfrm>
              <a:custGeom>
                <a:avLst/>
                <a:gdLst/>
                <a:ahLst/>
                <a:cxnLst/>
                <a:rect l="0" t="0" r="0" b="0"/>
                <a:pathLst>
                  <a:path w="63713" h="344048">
                    <a:moveTo>
                      <a:pt x="0" y="0"/>
                    </a:moveTo>
                    <a:lnTo>
                      <a:pt x="6764" y="60881"/>
                    </a:lnTo>
                    <a:lnTo>
                      <a:pt x="10085" y="109648"/>
                    </a:lnTo>
                    <a:lnTo>
                      <a:pt x="15730" y="173128"/>
                    </a:lnTo>
                    <a:lnTo>
                      <a:pt x="22594" y="227804"/>
                    </a:lnTo>
                    <a:lnTo>
                      <a:pt x="31679" y="290252"/>
                    </a:lnTo>
                    <a:lnTo>
                      <a:pt x="63712" y="34404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Serbest Form"/>
              <p:cNvSpPr/>
              <p:nvPr/>
            </p:nvSpPr>
            <p:spPr>
              <a:xfrm>
                <a:off x="8361824" y="3957172"/>
                <a:ext cx="238862" cy="355988"/>
              </a:xfrm>
              <a:custGeom>
                <a:avLst/>
                <a:gdLst/>
                <a:ahLst/>
                <a:cxnLst/>
                <a:rect l="0" t="0" r="0" b="0"/>
                <a:pathLst>
                  <a:path w="238862" h="355988">
                    <a:moveTo>
                      <a:pt x="12743" y="55730"/>
                    </a:moveTo>
                    <a:lnTo>
                      <a:pt x="12743" y="101037"/>
                    </a:lnTo>
                    <a:lnTo>
                      <a:pt x="12743" y="136904"/>
                    </a:lnTo>
                    <a:lnTo>
                      <a:pt x="16518" y="191860"/>
                    </a:lnTo>
                    <a:lnTo>
                      <a:pt x="26603" y="254637"/>
                    </a:lnTo>
                    <a:lnTo>
                      <a:pt x="35892" y="288548"/>
                    </a:lnTo>
                    <a:lnTo>
                      <a:pt x="64929" y="333391"/>
                    </a:lnTo>
                    <a:lnTo>
                      <a:pt x="73019" y="342777"/>
                    </a:lnTo>
                    <a:lnTo>
                      <a:pt x="97109" y="353206"/>
                    </a:lnTo>
                    <a:lnTo>
                      <a:pt x="111461" y="355987"/>
                    </a:lnTo>
                    <a:lnTo>
                      <a:pt x="123862" y="355010"/>
                    </a:lnTo>
                    <a:lnTo>
                      <a:pt x="145191" y="346373"/>
                    </a:lnTo>
                    <a:lnTo>
                      <a:pt x="199327" y="301498"/>
                    </a:lnTo>
                    <a:lnTo>
                      <a:pt x="218262" y="269661"/>
                    </a:lnTo>
                    <a:lnTo>
                      <a:pt x="235929" y="219435"/>
                    </a:lnTo>
                    <a:lnTo>
                      <a:pt x="238861" y="174240"/>
                    </a:lnTo>
                    <a:lnTo>
                      <a:pt x="229976" y="133319"/>
                    </a:lnTo>
                    <a:lnTo>
                      <a:pt x="206097" y="81439"/>
                    </a:lnTo>
                    <a:lnTo>
                      <a:pt x="188019" y="46830"/>
                    </a:lnTo>
                    <a:lnTo>
                      <a:pt x="171345" y="29121"/>
                    </a:lnTo>
                    <a:lnTo>
                      <a:pt x="113754" y="1484"/>
                    </a:lnTo>
                    <a:lnTo>
                      <a:pt x="88784" y="0"/>
                    </a:lnTo>
                    <a:lnTo>
                      <a:pt x="76180" y="1587"/>
                    </a:lnTo>
                    <a:lnTo>
                      <a:pt x="54623" y="14677"/>
                    </a:lnTo>
                    <a:lnTo>
                      <a:pt x="37019" y="34652"/>
                    </a:lnTo>
                    <a:lnTo>
                      <a:pt x="9454" y="94538"/>
                    </a:lnTo>
                    <a:lnTo>
                      <a:pt x="0" y="1194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" name="77 Serbest Form"/>
              <p:cNvSpPr/>
              <p:nvPr/>
            </p:nvSpPr>
            <p:spPr>
              <a:xfrm>
                <a:off x="8527476" y="3707083"/>
                <a:ext cx="50971" cy="12743"/>
              </a:xfrm>
              <a:custGeom>
                <a:avLst/>
                <a:gdLst/>
                <a:ahLst/>
                <a:cxnLst/>
                <a:rect l="0" t="0" r="0" b="0"/>
                <a:pathLst>
                  <a:path w="50971" h="12743">
                    <a:moveTo>
                      <a:pt x="0" y="12742"/>
                    </a:moveTo>
                    <a:lnTo>
                      <a:pt x="5097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Serbest Form"/>
              <p:cNvSpPr/>
              <p:nvPr/>
            </p:nvSpPr>
            <p:spPr>
              <a:xfrm>
                <a:off x="8616674" y="3566916"/>
                <a:ext cx="140168" cy="138325"/>
              </a:xfrm>
              <a:custGeom>
                <a:avLst/>
                <a:gdLst/>
                <a:ahLst/>
                <a:cxnLst/>
                <a:rect l="0" t="0" r="0" b="0"/>
                <a:pathLst>
                  <a:path w="140168" h="138325">
                    <a:moveTo>
                      <a:pt x="0" y="0"/>
                    </a:moveTo>
                    <a:lnTo>
                      <a:pt x="1416" y="56790"/>
                    </a:lnTo>
                    <a:lnTo>
                      <a:pt x="11588" y="99888"/>
                    </a:lnTo>
                    <a:lnTo>
                      <a:pt x="24500" y="126513"/>
                    </a:lnTo>
                    <a:lnTo>
                      <a:pt x="33323" y="133896"/>
                    </a:lnTo>
                    <a:lnTo>
                      <a:pt x="43453" y="137402"/>
                    </a:lnTo>
                    <a:lnTo>
                      <a:pt x="54454" y="138324"/>
                    </a:lnTo>
                    <a:lnTo>
                      <a:pt x="61787" y="133275"/>
                    </a:lnTo>
                    <a:lnTo>
                      <a:pt x="66676" y="124245"/>
                    </a:lnTo>
                    <a:lnTo>
                      <a:pt x="81287" y="75826"/>
                    </a:lnTo>
                    <a:lnTo>
                      <a:pt x="85339" y="73204"/>
                    </a:lnTo>
                    <a:lnTo>
                      <a:pt x="89457" y="77119"/>
                    </a:lnTo>
                    <a:lnTo>
                      <a:pt x="105792" y="102136"/>
                    </a:lnTo>
                    <a:lnTo>
                      <a:pt x="119226" y="116185"/>
                    </a:lnTo>
                    <a:lnTo>
                      <a:pt x="140167" y="12742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Serbest Form"/>
              <p:cNvSpPr/>
              <p:nvPr/>
            </p:nvSpPr>
            <p:spPr>
              <a:xfrm>
                <a:off x="8756841" y="3528688"/>
                <a:ext cx="114683" cy="38228"/>
              </a:xfrm>
              <a:custGeom>
                <a:avLst/>
                <a:gdLst/>
                <a:ahLst/>
                <a:cxnLst/>
                <a:rect l="0" t="0" r="0" b="0"/>
                <a:pathLst>
                  <a:path w="114683" h="38228">
                    <a:moveTo>
                      <a:pt x="0" y="38227"/>
                    </a:moveTo>
                    <a:lnTo>
                      <a:pt x="54116" y="17934"/>
                    </a:lnTo>
                    <a:lnTo>
                      <a:pt x="11468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Serbest Form"/>
              <p:cNvSpPr/>
              <p:nvPr/>
            </p:nvSpPr>
            <p:spPr>
              <a:xfrm>
                <a:off x="8795068" y="3477718"/>
                <a:ext cx="63713" cy="178396"/>
              </a:xfrm>
              <a:custGeom>
                <a:avLst/>
                <a:gdLst/>
                <a:ahLst/>
                <a:cxnLst/>
                <a:rect l="0" t="0" r="0" b="0"/>
                <a:pathLst>
                  <a:path w="63713" h="178396">
                    <a:moveTo>
                      <a:pt x="0" y="0"/>
                    </a:moveTo>
                    <a:lnTo>
                      <a:pt x="20293" y="60881"/>
                    </a:lnTo>
                    <a:lnTo>
                      <a:pt x="39678" y="119035"/>
                    </a:lnTo>
                    <a:lnTo>
                      <a:pt x="63712" y="1783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Serbest Form"/>
              <p:cNvSpPr/>
              <p:nvPr/>
            </p:nvSpPr>
            <p:spPr>
              <a:xfrm>
                <a:off x="8858780" y="3339334"/>
                <a:ext cx="173593" cy="304038"/>
              </a:xfrm>
              <a:custGeom>
                <a:avLst/>
                <a:gdLst/>
                <a:ahLst/>
                <a:cxnLst/>
                <a:rect l="0" t="0" r="0" b="0"/>
                <a:pathLst>
                  <a:path w="173593" h="304038">
                    <a:moveTo>
                      <a:pt x="0" y="49187"/>
                    </a:moveTo>
                    <a:lnTo>
                      <a:pt x="47352" y="8600"/>
                    </a:lnTo>
                    <a:lnTo>
                      <a:pt x="64132" y="891"/>
                    </a:lnTo>
                    <a:lnTo>
                      <a:pt x="78151" y="0"/>
                    </a:lnTo>
                    <a:lnTo>
                      <a:pt x="90328" y="3653"/>
                    </a:lnTo>
                    <a:lnTo>
                      <a:pt x="98446" y="11752"/>
                    </a:lnTo>
                    <a:lnTo>
                      <a:pt x="119309" y="74497"/>
                    </a:lnTo>
                    <a:lnTo>
                      <a:pt x="154079" y="128276"/>
                    </a:lnTo>
                    <a:lnTo>
                      <a:pt x="167588" y="153713"/>
                    </a:lnTo>
                    <a:lnTo>
                      <a:pt x="173592" y="183897"/>
                    </a:lnTo>
                    <a:lnTo>
                      <a:pt x="168709" y="212413"/>
                    </a:lnTo>
                    <a:lnTo>
                      <a:pt x="150040" y="248572"/>
                    </a:lnTo>
                    <a:lnTo>
                      <a:pt x="101940" y="3040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Serbest Form"/>
              <p:cNvSpPr/>
              <p:nvPr/>
            </p:nvSpPr>
            <p:spPr>
              <a:xfrm>
                <a:off x="7966807" y="4837233"/>
                <a:ext cx="178396" cy="67643"/>
              </a:xfrm>
              <a:custGeom>
                <a:avLst/>
                <a:gdLst/>
                <a:ahLst/>
                <a:cxnLst/>
                <a:rect l="0" t="0" r="0" b="0"/>
                <a:pathLst>
                  <a:path w="178396" h="67643">
                    <a:moveTo>
                      <a:pt x="0" y="67642"/>
                    </a:moveTo>
                    <a:lnTo>
                      <a:pt x="61754" y="29834"/>
                    </a:lnTo>
                    <a:lnTo>
                      <a:pt x="105135" y="7830"/>
                    </a:lnTo>
                    <a:lnTo>
                      <a:pt x="134508" y="0"/>
                    </a:lnTo>
                    <a:lnTo>
                      <a:pt x="178395" y="393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Serbest Form"/>
              <p:cNvSpPr/>
              <p:nvPr/>
            </p:nvSpPr>
            <p:spPr>
              <a:xfrm>
                <a:off x="7979550" y="4994073"/>
                <a:ext cx="203880" cy="76456"/>
              </a:xfrm>
              <a:custGeom>
                <a:avLst/>
                <a:gdLst/>
                <a:ahLst/>
                <a:cxnLst/>
                <a:rect l="0" t="0" r="0" b="0"/>
                <a:pathLst>
                  <a:path w="203880" h="76456">
                    <a:moveTo>
                      <a:pt x="0" y="76455"/>
                    </a:moveTo>
                    <a:lnTo>
                      <a:pt x="60408" y="53801"/>
                    </a:lnTo>
                    <a:lnTo>
                      <a:pt x="108233" y="35868"/>
                    </a:lnTo>
                    <a:lnTo>
                      <a:pt x="161370" y="15941"/>
                    </a:lnTo>
                    <a:lnTo>
                      <a:pt x="20387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Serbest Form"/>
              <p:cNvSpPr/>
              <p:nvPr/>
            </p:nvSpPr>
            <p:spPr>
              <a:xfrm>
                <a:off x="8412794" y="4853906"/>
                <a:ext cx="50971" cy="356790"/>
              </a:xfrm>
              <a:custGeom>
                <a:avLst/>
                <a:gdLst/>
                <a:ahLst/>
                <a:cxnLst/>
                <a:rect l="0" t="0" r="0" b="0"/>
                <a:pathLst>
                  <a:path w="50971" h="356790">
                    <a:moveTo>
                      <a:pt x="0" y="0"/>
                    </a:moveTo>
                    <a:lnTo>
                      <a:pt x="0" y="62995"/>
                    </a:lnTo>
                    <a:lnTo>
                      <a:pt x="3775" y="119661"/>
                    </a:lnTo>
                    <a:lnTo>
                      <a:pt x="13862" y="170902"/>
                    </a:lnTo>
                    <a:lnTo>
                      <a:pt x="25817" y="230920"/>
                    </a:lnTo>
                    <a:lnTo>
                      <a:pt x="38325" y="289762"/>
                    </a:lnTo>
                    <a:lnTo>
                      <a:pt x="47223" y="331738"/>
                    </a:lnTo>
                    <a:lnTo>
                      <a:pt x="50970" y="35678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Serbest Form"/>
              <p:cNvSpPr/>
              <p:nvPr/>
            </p:nvSpPr>
            <p:spPr>
              <a:xfrm>
                <a:off x="8510817" y="4908364"/>
                <a:ext cx="206474" cy="303422"/>
              </a:xfrm>
              <a:custGeom>
                <a:avLst/>
                <a:gdLst/>
                <a:ahLst/>
                <a:cxnLst/>
                <a:rect l="0" t="0" r="0" b="0"/>
                <a:pathLst>
                  <a:path w="206474" h="303422">
                    <a:moveTo>
                      <a:pt x="29402" y="34739"/>
                    </a:moveTo>
                    <a:lnTo>
                      <a:pt x="29402" y="80045"/>
                    </a:lnTo>
                    <a:lnTo>
                      <a:pt x="29402" y="115913"/>
                    </a:lnTo>
                    <a:lnTo>
                      <a:pt x="36952" y="170868"/>
                    </a:lnTo>
                    <a:lnTo>
                      <a:pt x="57124" y="226096"/>
                    </a:lnTo>
                    <a:lnTo>
                      <a:pt x="89309" y="270125"/>
                    </a:lnTo>
                    <a:lnTo>
                      <a:pt x="121247" y="297350"/>
                    </a:lnTo>
                    <a:lnTo>
                      <a:pt x="149036" y="303421"/>
                    </a:lnTo>
                    <a:lnTo>
                      <a:pt x="164375" y="303058"/>
                    </a:lnTo>
                    <a:lnTo>
                      <a:pt x="176017" y="297152"/>
                    </a:lnTo>
                    <a:lnTo>
                      <a:pt x="192728" y="275488"/>
                    </a:lnTo>
                    <a:lnTo>
                      <a:pt x="203331" y="231452"/>
                    </a:lnTo>
                    <a:lnTo>
                      <a:pt x="206473" y="182536"/>
                    </a:lnTo>
                    <a:lnTo>
                      <a:pt x="197362" y="125443"/>
                    </a:lnTo>
                    <a:lnTo>
                      <a:pt x="181929" y="73264"/>
                    </a:lnTo>
                    <a:lnTo>
                      <a:pt x="172231" y="49029"/>
                    </a:lnTo>
                    <a:lnTo>
                      <a:pt x="158481" y="28820"/>
                    </a:lnTo>
                    <a:lnTo>
                      <a:pt x="139157" y="14174"/>
                    </a:lnTo>
                    <a:lnTo>
                      <a:pt x="114993" y="4362"/>
                    </a:lnTo>
                    <a:lnTo>
                      <a:pt x="85376" y="0"/>
                    </a:lnTo>
                    <a:lnTo>
                      <a:pt x="60886" y="5613"/>
                    </a:lnTo>
                    <a:lnTo>
                      <a:pt x="40563" y="18962"/>
                    </a:lnTo>
                    <a:lnTo>
                      <a:pt x="14617" y="50358"/>
                    </a:lnTo>
                    <a:lnTo>
                      <a:pt x="2537" y="74245"/>
                    </a:lnTo>
                    <a:lnTo>
                      <a:pt x="0" y="99019"/>
                    </a:lnTo>
                    <a:lnTo>
                      <a:pt x="3916" y="1366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Serbest Form"/>
              <p:cNvSpPr/>
              <p:nvPr/>
            </p:nvSpPr>
            <p:spPr>
              <a:xfrm>
                <a:off x="8680386" y="4713738"/>
                <a:ext cx="114683" cy="50971"/>
              </a:xfrm>
              <a:custGeom>
                <a:avLst/>
                <a:gdLst/>
                <a:ahLst/>
                <a:cxnLst/>
                <a:rect l="0" t="0" r="0" b="0"/>
                <a:pathLst>
                  <a:path w="114683" h="50971">
                    <a:moveTo>
                      <a:pt x="0" y="50970"/>
                    </a:moveTo>
                    <a:lnTo>
                      <a:pt x="47351" y="30677"/>
                    </a:lnTo>
                    <a:lnTo>
                      <a:pt x="78150" y="16938"/>
                    </a:lnTo>
                    <a:lnTo>
                      <a:pt x="11468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" name="87 Serbest Form"/>
              <p:cNvSpPr/>
              <p:nvPr/>
            </p:nvSpPr>
            <p:spPr>
              <a:xfrm>
                <a:off x="8871523" y="4573571"/>
                <a:ext cx="63713" cy="229366"/>
              </a:xfrm>
              <a:custGeom>
                <a:avLst/>
                <a:gdLst/>
                <a:ahLst/>
                <a:cxnLst/>
                <a:rect l="0" t="0" r="0" b="0"/>
                <a:pathLst>
                  <a:path w="63713" h="229366">
                    <a:moveTo>
                      <a:pt x="0" y="0"/>
                    </a:moveTo>
                    <a:lnTo>
                      <a:pt x="10173" y="56790"/>
                    </a:lnTo>
                    <a:lnTo>
                      <a:pt x="25816" y="117091"/>
                    </a:lnTo>
                    <a:lnTo>
                      <a:pt x="42540" y="176353"/>
                    </a:lnTo>
                    <a:lnTo>
                      <a:pt x="59946" y="226736"/>
                    </a:lnTo>
                    <a:lnTo>
                      <a:pt x="63712" y="22936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90" name="89 Serbest Form"/>
            <p:cNvSpPr/>
            <p:nvPr/>
          </p:nvSpPr>
          <p:spPr>
            <a:xfrm>
              <a:off x="6667075" y="4599056"/>
              <a:ext cx="127426" cy="89198"/>
            </a:xfrm>
            <a:custGeom>
              <a:avLst/>
              <a:gdLst/>
              <a:ahLst/>
              <a:cxnLst/>
              <a:rect l="0" t="0" r="0" b="0"/>
              <a:pathLst>
                <a:path w="127426" h="89198">
                  <a:moveTo>
                    <a:pt x="0" y="89197"/>
                  </a:moveTo>
                  <a:lnTo>
                    <a:pt x="48033" y="35239"/>
                  </a:lnTo>
                  <a:lnTo>
                    <a:pt x="86911" y="11070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1" name="90 Serbest Form"/>
            <p:cNvSpPr/>
            <p:nvPr/>
          </p:nvSpPr>
          <p:spPr>
            <a:xfrm>
              <a:off x="8094232" y="4172394"/>
              <a:ext cx="89198" cy="18904"/>
            </a:xfrm>
            <a:custGeom>
              <a:avLst/>
              <a:gdLst/>
              <a:ahLst/>
              <a:cxnLst/>
              <a:rect l="0" t="0" r="0" b="0"/>
              <a:pathLst>
                <a:path w="89198" h="18904">
                  <a:moveTo>
                    <a:pt x="0" y="18903"/>
                  </a:moveTo>
                  <a:lnTo>
                    <a:pt x="62373" y="0"/>
                  </a:lnTo>
                  <a:lnTo>
                    <a:pt x="89197" y="6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2" name="91 Serbest Form"/>
            <p:cNvSpPr/>
            <p:nvPr/>
          </p:nvSpPr>
          <p:spPr>
            <a:xfrm>
              <a:off x="8247142" y="5057785"/>
              <a:ext cx="101940" cy="101941"/>
            </a:xfrm>
            <a:custGeom>
              <a:avLst/>
              <a:gdLst/>
              <a:ahLst/>
              <a:cxnLst/>
              <a:rect l="0" t="0" r="0" b="0"/>
              <a:pathLst>
                <a:path w="101940" h="101941">
                  <a:moveTo>
                    <a:pt x="0" y="101940"/>
                  </a:moveTo>
                  <a:lnTo>
                    <a:pt x="55374" y="39224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4" name="93 Serbest Form"/>
          <p:cNvSpPr/>
          <p:nvPr/>
        </p:nvSpPr>
        <p:spPr>
          <a:xfrm>
            <a:off x="351157" y="2943144"/>
            <a:ext cx="412580" cy="818552"/>
          </a:xfrm>
          <a:custGeom>
            <a:avLst/>
            <a:gdLst/>
            <a:ahLst/>
            <a:cxnLst/>
            <a:rect l="0" t="0" r="0" b="0"/>
            <a:pathLst>
              <a:path w="412580" h="818552">
                <a:moveTo>
                  <a:pt x="69344" y="433611"/>
                </a:moveTo>
                <a:lnTo>
                  <a:pt x="65569" y="478918"/>
                </a:lnTo>
                <a:lnTo>
                  <a:pt x="62580" y="514786"/>
                </a:lnTo>
                <a:lnTo>
                  <a:pt x="63034" y="565965"/>
                </a:lnTo>
                <a:lnTo>
                  <a:pt x="67475" y="626209"/>
                </a:lnTo>
                <a:lnTo>
                  <a:pt x="72566" y="681342"/>
                </a:lnTo>
                <a:lnTo>
                  <a:pt x="86971" y="744789"/>
                </a:lnTo>
                <a:lnTo>
                  <a:pt x="106030" y="788213"/>
                </a:lnTo>
                <a:lnTo>
                  <a:pt x="125292" y="807362"/>
                </a:lnTo>
                <a:lnTo>
                  <a:pt x="136375" y="814451"/>
                </a:lnTo>
                <a:lnTo>
                  <a:pt x="160016" y="818551"/>
                </a:lnTo>
                <a:lnTo>
                  <a:pt x="172267" y="817663"/>
                </a:lnTo>
                <a:lnTo>
                  <a:pt x="193430" y="809124"/>
                </a:lnTo>
                <a:lnTo>
                  <a:pt x="230089" y="780570"/>
                </a:lnTo>
                <a:lnTo>
                  <a:pt x="276912" y="721618"/>
                </a:lnTo>
                <a:lnTo>
                  <a:pt x="318158" y="664491"/>
                </a:lnTo>
                <a:lnTo>
                  <a:pt x="353573" y="602133"/>
                </a:lnTo>
                <a:lnTo>
                  <a:pt x="384061" y="539055"/>
                </a:lnTo>
                <a:lnTo>
                  <a:pt x="404136" y="478509"/>
                </a:lnTo>
                <a:lnTo>
                  <a:pt x="410649" y="428823"/>
                </a:lnTo>
                <a:lnTo>
                  <a:pt x="412579" y="378234"/>
                </a:lnTo>
                <a:lnTo>
                  <a:pt x="399621" y="327376"/>
                </a:lnTo>
                <a:lnTo>
                  <a:pt x="371290" y="269628"/>
                </a:lnTo>
                <a:lnTo>
                  <a:pt x="346816" y="217319"/>
                </a:lnTo>
                <a:lnTo>
                  <a:pt x="315584" y="154736"/>
                </a:lnTo>
                <a:lnTo>
                  <a:pt x="283661" y="100542"/>
                </a:lnTo>
                <a:lnTo>
                  <a:pt x="246876" y="48448"/>
                </a:lnTo>
                <a:lnTo>
                  <a:pt x="213588" y="6561"/>
                </a:lnTo>
                <a:lnTo>
                  <a:pt x="202319" y="1665"/>
                </a:lnTo>
                <a:lnTo>
                  <a:pt x="174694" y="0"/>
                </a:lnTo>
                <a:lnTo>
                  <a:pt x="151090" y="7755"/>
                </a:lnTo>
                <a:lnTo>
                  <a:pt x="112864" y="35806"/>
                </a:lnTo>
                <a:lnTo>
                  <a:pt x="93408" y="67029"/>
                </a:lnTo>
                <a:lnTo>
                  <a:pt x="65941" y="128180"/>
                </a:lnTo>
                <a:lnTo>
                  <a:pt x="41456" y="178839"/>
                </a:lnTo>
                <a:lnTo>
                  <a:pt x="22986" y="239920"/>
                </a:lnTo>
                <a:lnTo>
                  <a:pt x="5704" y="302746"/>
                </a:lnTo>
                <a:lnTo>
                  <a:pt x="0" y="330142"/>
                </a:lnTo>
                <a:lnTo>
                  <a:pt x="4100" y="389890"/>
                </a:lnTo>
                <a:lnTo>
                  <a:pt x="8953" y="440950"/>
                </a:lnTo>
                <a:lnTo>
                  <a:pt x="23278" y="496256"/>
                </a:lnTo>
                <a:lnTo>
                  <a:pt x="42323" y="528470"/>
                </a:lnTo>
                <a:lnTo>
                  <a:pt x="65358" y="543259"/>
                </a:lnTo>
                <a:lnTo>
                  <a:pt x="128284" y="567452"/>
                </a:lnTo>
                <a:lnTo>
                  <a:pt x="145799" y="57377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4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00" y="215900"/>
            <a:ext cx="7777971" cy="18400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4312934" y="56409"/>
            <a:ext cx="783459" cy="997108"/>
          </a:xfrm>
          <a:custGeom>
            <a:avLst/>
            <a:gdLst/>
            <a:ahLst/>
            <a:cxnLst/>
            <a:rect l="0" t="0" r="0" b="0"/>
            <a:pathLst>
              <a:path w="783459" h="997108">
                <a:moveTo>
                  <a:pt x="6765" y="415062"/>
                </a:moveTo>
                <a:lnTo>
                  <a:pt x="2989" y="464144"/>
                </a:lnTo>
                <a:lnTo>
                  <a:pt x="0" y="503001"/>
                </a:lnTo>
                <a:lnTo>
                  <a:pt x="455" y="565053"/>
                </a:lnTo>
                <a:lnTo>
                  <a:pt x="5376" y="616229"/>
                </a:lnTo>
                <a:lnTo>
                  <a:pt x="12283" y="662570"/>
                </a:lnTo>
                <a:lnTo>
                  <a:pt x="24131" y="714931"/>
                </a:lnTo>
                <a:lnTo>
                  <a:pt x="36609" y="764110"/>
                </a:lnTo>
                <a:lnTo>
                  <a:pt x="56037" y="814550"/>
                </a:lnTo>
                <a:lnTo>
                  <a:pt x="96298" y="871583"/>
                </a:lnTo>
                <a:lnTo>
                  <a:pt x="141313" y="915975"/>
                </a:lnTo>
                <a:lnTo>
                  <a:pt x="196372" y="950189"/>
                </a:lnTo>
                <a:lnTo>
                  <a:pt x="239451" y="971938"/>
                </a:lnTo>
                <a:lnTo>
                  <a:pt x="288083" y="987350"/>
                </a:lnTo>
                <a:lnTo>
                  <a:pt x="338361" y="997107"/>
                </a:lnTo>
                <a:lnTo>
                  <a:pt x="385350" y="996223"/>
                </a:lnTo>
                <a:lnTo>
                  <a:pt x="446045" y="976475"/>
                </a:lnTo>
                <a:lnTo>
                  <a:pt x="502396" y="943891"/>
                </a:lnTo>
                <a:lnTo>
                  <a:pt x="560494" y="892461"/>
                </a:lnTo>
                <a:lnTo>
                  <a:pt x="606807" y="836787"/>
                </a:lnTo>
                <a:lnTo>
                  <a:pt x="642812" y="787945"/>
                </a:lnTo>
                <a:lnTo>
                  <a:pt x="673459" y="737606"/>
                </a:lnTo>
                <a:lnTo>
                  <a:pt x="707395" y="686823"/>
                </a:lnTo>
                <a:lnTo>
                  <a:pt x="734598" y="637324"/>
                </a:lnTo>
                <a:lnTo>
                  <a:pt x="757191" y="581828"/>
                </a:lnTo>
                <a:lnTo>
                  <a:pt x="767129" y="539041"/>
                </a:lnTo>
                <a:lnTo>
                  <a:pt x="773849" y="490496"/>
                </a:lnTo>
                <a:lnTo>
                  <a:pt x="781032" y="436469"/>
                </a:lnTo>
                <a:lnTo>
                  <a:pt x="782711" y="394844"/>
                </a:lnTo>
                <a:lnTo>
                  <a:pt x="783458" y="348027"/>
                </a:lnTo>
                <a:lnTo>
                  <a:pt x="780015" y="302679"/>
                </a:lnTo>
                <a:lnTo>
                  <a:pt x="775181" y="257511"/>
                </a:lnTo>
                <a:lnTo>
                  <a:pt x="773032" y="209120"/>
                </a:lnTo>
                <a:lnTo>
                  <a:pt x="758293" y="147645"/>
                </a:lnTo>
                <a:lnTo>
                  <a:pt x="742757" y="93563"/>
                </a:lnTo>
                <a:lnTo>
                  <a:pt x="729187" y="48436"/>
                </a:lnTo>
                <a:lnTo>
                  <a:pt x="712947" y="25112"/>
                </a:lnTo>
                <a:lnTo>
                  <a:pt x="702670" y="14928"/>
                </a:lnTo>
                <a:lnTo>
                  <a:pt x="676149" y="3613"/>
                </a:lnTo>
                <a:lnTo>
                  <a:pt x="646900" y="0"/>
                </a:lnTo>
                <a:lnTo>
                  <a:pt x="593513" y="9216"/>
                </a:lnTo>
                <a:lnTo>
                  <a:pt x="554867" y="24388"/>
                </a:lnTo>
                <a:lnTo>
                  <a:pt x="496991" y="54883"/>
                </a:lnTo>
                <a:lnTo>
                  <a:pt x="442612" y="79417"/>
                </a:lnTo>
                <a:lnTo>
                  <a:pt x="380660" y="125049"/>
                </a:lnTo>
                <a:lnTo>
                  <a:pt x="318847" y="172144"/>
                </a:lnTo>
                <a:lnTo>
                  <a:pt x="260481" y="225776"/>
                </a:lnTo>
                <a:lnTo>
                  <a:pt x="220593" y="269335"/>
                </a:lnTo>
                <a:lnTo>
                  <a:pt x="195501" y="320599"/>
                </a:lnTo>
                <a:lnTo>
                  <a:pt x="179886" y="373701"/>
                </a:lnTo>
                <a:lnTo>
                  <a:pt x="174630" y="435057"/>
                </a:lnTo>
                <a:lnTo>
                  <a:pt x="173400" y="481998"/>
                </a:lnTo>
                <a:lnTo>
                  <a:pt x="179473" y="535891"/>
                </a:lnTo>
                <a:lnTo>
                  <a:pt x="186408" y="580142"/>
                </a:lnTo>
                <a:lnTo>
                  <a:pt x="194496" y="634346"/>
                </a:lnTo>
                <a:lnTo>
                  <a:pt x="197902" y="6571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6840826" y="1396920"/>
            <a:ext cx="447799" cy="747045"/>
          </a:xfrm>
          <a:custGeom>
            <a:avLst/>
            <a:gdLst/>
            <a:ahLst/>
            <a:cxnLst/>
            <a:rect l="0" t="0" r="0" b="0"/>
            <a:pathLst>
              <a:path w="447799" h="747045">
                <a:moveTo>
                  <a:pt x="103822" y="234116"/>
                </a:moveTo>
                <a:lnTo>
                  <a:pt x="42942" y="247645"/>
                </a:lnTo>
                <a:lnTo>
                  <a:pt x="25008" y="265789"/>
                </a:lnTo>
                <a:lnTo>
                  <a:pt x="5081" y="323704"/>
                </a:lnTo>
                <a:lnTo>
                  <a:pt x="0" y="373985"/>
                </a:lnTo>
                <a:lnTo>
                  <a:pt x="5101" y="430356"/>
                </a:lnTo>
                <a:lnTo>
                  <a:pt x="19354" y="477735"/>
                </a:lnTo>
                <a:lnTo>
                  <a:pt x="41511" y="527641"/>
                </a:lnTo>
                <a:lnTo>
                  <a:pt x="74366" y="588477"/>
                </a:lnTo>
                <a:lnTo>
                  <a:pt x="118298" y="650153"/>
                </a:lnTo>
                <a:lnTo>
                  <a:pt x="180505" y="710978"/>
                </a:lnTo>
                <a:lnTo>
                  <a:pt x="231292" y="737277"/>
                </a:lnTo>
                <a:lnTo>
                  <a:pt x="256753" y="747044"/>
                </a:lnTo>
                <a:lnTo>
                  <a:pt x="301730" y="746974"/>
                </a:lnTo>
                <a:lnTo>
                  <a:pt x="344160" y="731222"/>
                </a:lnTo>
                <a:lnTo>
                  <a:pt x="376868" y="708621"/>
                </a:lnTo>
                <a:lnTo>
                  <a:pt x="404493" y="677226"/>
                </a:lnTo>
                <a:lnTo>
                  <a:pt x="429023" y="618392"/>
                </a:lnTo>
                <a:lnTo>
                  <a:pt x="441655" y="567587"/>
                </a:lnTo>
                <a:lnTo>
                  <a:pt x="446028" y="506912"/>
                </a:lnTo>
                <a:lnTo>
                  <a:pt x="447051" y="460130"/>
                </a:lnTo>
                <a:lnTo>
                  <a:pt x="447505" y="411022"/>
                </a:lnTo>
                <a:lnTo>
                  <a:pt x="447708" y="362295"/>
                </a:lnTo>
                <a:lnTo>
                  <a:pt x="447798" y="317042"/>
                </a:lnTo>
                <a:lnTo>
                  <a:pt x="441083" y="265294"/>
                </a:lnTo>
                <a:lnTo>
                  <a:pt x="436891" y="209531"/>
                </a:lnTo>
                <a:lnTo>
                  <a:pt x="422120" y="154939"/>
                </a:lnTo>
                <a:lnTo>
                  <a:pt x="400518" y="95928"/>
                </a:lnTo>
                <a:lnTo>
                  <a:pt x="362277" y="37262"/>
                </a:lnTo>
                <a:lnTo>
                  <a:pt x="330480" y="16587"/>
                </a:lnTo>
                <a:lnTo>
                  <a:pt x="294157" y="1494"/>
                </a:lnTo>
                <a:lnTo>
                  <a:pt x="265342" y="0"/>
                </a:lnTo>
                <a:lnTo>
                  <a:pt x="249730" y="1584"/>
                </a:lnTo>
                <a:lnTo>
                  <a:pt x="221056" y="14670"/>
                </a:lnTo>
                <a:lnTo>
                  <a:pt x="174803" y="50916"/>
                </a:lnTo>
                <a:lnTo>
                  <a:pt x="159911" y="75767"/>
                </a:lnTo>
                <a:lnTo>
                  <a:pt x="132049" y="131102"/>
                </a:lnTo>
                <a:lnTo>
                  <a:pt x="118208" y="193107"/>
                </a:lnTo>
                <a:lnTo>
                  <a:pt x="108714" y="244461"/>
                </a:lnTo>
                <a:lnTo>
                  <a:pt x="106687" y="301051"/>
                </a:lnTo>
                <a:lnTo>
                  <a:pt x="115841" y="345978"/>
                </a:lnTo>
                <a:lnTo>
                  <a:pt x="136034" y="391660"/>
                </a:lnTo>
                <a:lnTo>
                  <a:pt x="142050" y="4125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8" name="7 Grup"/>
          <p:cNvGrpSpPr/>
          <p:nvPr/>
        </p:nvGrpSpPr>
        <p:grpSpPr>
          <a:xfrm>
            <a:off x="522441" y="815518"/>
            <a:ext cx="191138" cy="344048"/>
            <a:chOff x="522441" y="815518"/>
            <a:chExt cx="191138" cy="344048"/>
          </a:xfrm>
        </p:grpSpPr>
        <p:sp>
          <p:nvSpPr>
            <p:cNvPr id="6" name="5 Serbest Form"/>
            <p:cNvSpPr/>
            <p:nvPr/>
          </p:nvSpPr>
          <p:spPr>
            <a:xfrm>
              <a:off x="522441" y="815518"/>
              <a:ext cx="191138" cy="19508"/>
            </a:xfrm>
            <a:custGeom>
              <a:avLst/>
              <a:gdLst/>
              <a:ahLst/>
              <a:cxnLst/>
              <a:rect l="0" t="0" r="0" b="0"/>
              <a:pathLst>
                <a:path w="191138" h="19508">
                  <a:moveTo>
                    <a:pt x="0" y="12742"/>
                  </a:moveTo>
                  <a:lnTo>
                    <a:pt x="55445" y="12742"/>
                  </a:lnTo>
                  <a:lnTo>
                    <a:pt x="113049" y="19507"/>
                  </a:lnTo>
                  <a:lnTo>
                    <a:pt x="152426" y="16949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598896" y="976503"/>
              <a:ext cx="25486" cy="183063"/>
            </a:xfrm>
            <a:custGeom>
              <a:avLst/>
              <a:gdLst/>
              <a:ahLst/>
              <a:cxnLst/>
              <a:rect l="0" t="0" r="0" b="0"/>
              <a:pathLst>
                <a:path w="25486" h="183063">
                  <a:moveTo>
                    <a:pt x="0" y="55637"/>
                  </a:moveTo>
                  <a:lnTo>
                    <a:pt x="17514" y="0"/>
                  </a:lnTo>
                  <a:lnTo>
                    <a:pt x="20171" y="140"/>
                  </a:lnTo>
                  <a:lnTo>
                    <a:pt x="23123" y="15397"/>
                  </a:lnTo>
                  <a:lnTo>
                    <a:pt x="25018" y="71338"/>
                  </a:lnTo>
                  <a:lnTo>
                    <a:pt x="25347" y="120226"/>
                  </a:lnTo>
                  <a:lnTo>
                    <a:pt x="25485" y="183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611903" y="2918026"/>
            <a:ext cx="802365" cy="1083112"/>
            <a:chOff x="611903" y="2918026"/>
            <a:chExt cx="802365" cy="1083112"/>
          </a:xfrm>
        </p:grpSpPr>
        <p:sp>
          <p:nvSpPr>
            <p:cNvPr id="9" name="8 Serbest Form"/>
            <p:cNvSpPr/>
            <p:nvPr/>
          </p:nvSpPr>
          <p:spPr>
            <a:xfrm>
              <a:off x="1121337" y="2958561"/>
              <a:ext cx="58312" cy="341740"/>
            </a:xfrm>
            <a:custGeom>
              <a:avLst/>
              <a:gdLst/>
              <a:ahLst/>
              <a:cxnLst/>
              <a:rect l="0" t="0" r="0" b="0"/>
              <a:pathLst>
                <a:path w="58312" h="341740">
                  <a:moveTo>
                    <a:pt x="0" y="163345"/>
                  </a:moveTo>
                  <a:lnTo>
                    <a:pt x="23947" y="111676"/>
                  </a:lnTo>
                  <a:lnTo>
                    <a:pt x="42171" y="54502"/>
                  </a:lnTo>
                  <a:lnTo>
                    <a:pt x="49232" y="0"/>
                  </a:lnTo>
                  <a:lnTo>
                    <a:pt x="50198" y="9101"/>
                  </a:lnTo>
                  <a:lnTo>
                    <a:pt x="50818" y="62505"/>
                  </a:lnTo>
                  <a:lnTo>
                    <a:pt x="50925" y="119465"/>
                  </a:lnTo>
                  <a:lnTo>
                    <a:pt x="50957" y="179761"/>
                  </a:lnTo>
                  <a:lnTo>
                    <a:pt x="50966" y="234124"/>
                  </a:lnTo>
                  <a:lnTo>
                    <a:pt x="52385" y="284683"/>
                  </a:lnTo>
                  <a:lnTo>
                    <a:pt x="58311" y="322946"/>
                  </a:lnTo>
                  <a:lnTo>
                    <a:pt x="57280" y="329211"/>
                  </a:lnTo>
                  <a:lnTo>
                    <a:pt x="50970" y="341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802775" y="3389498"/>
              <a:ext cx="114684" cy="25486"/>
            </a:xfrm>
            <a:custGeom>
              <a:avLst/>
              <a:gdLst/>
              <a:ahLst/>
              <a:cxnLst/>
              <a:rect l="0" t="0" r="0" b="0"/>
              <a:pathLst>
                <a:path w="114684" h="25486">
                  <a:moveTo>
                    <a:pt x="0" y="25485"/>
                  </a:moveTo>
                  <a:lnTo>
                    <a:pt x="51670" y="21709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1032140" y="3402240"/>
              <a:ext cx="191138" cy="12744"/>
            </a:xfrm>
            <a:custGeom>
              <a:avLst/>
              <a:gdLst/>
              <a:ahLst/>
              <a:cxnLst/>
              <a:rect l="0" t="0" r="0" b="0"/>
              <a:pathLst>
                <a:path w="191138" h="12744">
                  <a:moveTo>
                    <a:pt x="0" y="12743"/>
                  </a:moveTo>
                  <a:lnTo>
                    <a:pt x="55445" y="12743"/>
                  </a:lnTo>
                  <a:lnTo>
                    <a:pt x="113049" y="5978"/>
                  </a:lnTo>
                  <a:lnTo>
                    <a:pt x="169839" y="1181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1057625" y="3540415"/>
              <a:ext cx="203880" cy="228969"/>
            </a:xfrm>
            <a:custGeom>
              <a:avLst/>
              <a:gdLst/>
              <a:ahLst/>
              <a:cxnLst/>
              <a:rect l="0" t="0" r="0" b="0"/>
              <a:pathLst>
                <a:path w="203880" h="228969">
                  <a:moveTo>
                    <a:pt x="0" y="52962"/>
                  </a:moveTo>
                  <a:lnTo>
                    <a:pt x="40587" y="12375"/>
                  </a:lnTo>
                  <a:lnTo>
                    <a:pt x="55375" y="3251"/>
                  </a:lnTo>
                  <a:lnTo>
                    <a:pt x="68065" y="0"/>
                  </a:lnTo>
                  <a:lnTo>
                    <a:pt x="79356" y="664"/>
                  </a:lnTo>
                  <a:lnTo>
                    <a:pt x="86884" y="6770"/>
                  </a:lnTo>
                  <a:lnTo>
                    <a:pt x="95248" y="28657"/>
                  </a:lnTo>
                  <a:lnTo>
                    <a:pt x="93193" y="72819"/>
                  </a:lnTo>
                  <a:lnTo>
                    <a:pt x="83617" y="115007"/>
                  </a:lnTo>
                  <a:lnTo>
                    <a:pt x="49676" y="170082"/>
                  </a:lnTo>
                  <a:lnTo>
                    <a:pt x="31989" y="191381"/>
                  </a:lnTo>
                  <a:lnTo>
                    <a:pt x="9970" y="205567"/>
                  </a:lnTo>
                  <a:lnTo>
                    <a:pt x="5231" y="207084"/>
                  </a:lnTo>
                  <a:lnTo>
                    <a:pt x="4903" y="205264"/>
                  </a:lnTo>
                  <a:lnTo>
                    <a:pt x="7516" y="201220"/>
                  </a:lnTo>
                  <a:lnTo>
                    <a:pt x="13506" y="199939"/>
                  </a:lnTo>
                  <a:lnTo>
                    <a:pt x="65491" y="211576"/>
                  </a:lnTo>
                  <a:lnTo>
                    <a:pt x="116449" y="225981"/>
                  </a:lnTo>
                  <a:lnTo>
                    <a:pt x="147088" y="228968"/>
                  </a:lnTo>
                  <a:lnTo>
                    <a:pt x="172032" y="222744"/>
                  </a:lnTo>
                  <a:lnTo>
                    <a:pt x="203879" y="205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611903" y="2956254"/>
              <a:ext cx="190873" cy="1044884"/>
            </a:xfrm>
            <a:custGeom>
              <a:avLst/>
              <a:gdLst/>
              <a:ahLst/>
              <a:cxnLst/>
              <a:rect l="0" t="0" r="0" b="0"/>
              <a:pathLst>
                <a:path w="190873" h="1044884">
                  <a:moveTo>
                    <a:pt x="114418" y="0"/>
                  </a:moveTo>
                  <a:lnTo>
                    <a:pt x="95540" y="45306"/>
                  </a:lnTo>
                  <a:lnTo>
                    <a:pt x="80595" y="81174"/>
                  </a:lnTo>
                  <a:lnTo>
                    <a:pt x="60214" y="132353"/>
                  </a:lnTo>
                  <a:lnTo>
                    <a:pt x="40780" y="188822"/>
                  </a:lnTo>
                  <a:lnTo>
                    <a:pt x="26055" y="241421"/>
                  </a:lnTo>
                  <a:lnTo>
                    <a:pt x="16501" y="292873"/>
                  </a:lnTo>
                  <a:lnTo>
                    <a:pt x="6508" y="354232"/>
                  </a:lnTo>
                  <a:lnTo>
                    <a:pt x="1742" y="401023"/>
                  </a:lnTo>
                  <a:lnTo>
                    <a:pt x="330" y="464284"/>
                  </a:lnTo>
                  <a:lnTo>
                    <a:pt x="0" y="508392"/>
                  </a:lnTo>
                  <a:lnTo>
                    <a:pt x="1269" y="551593"/>
                  </a:lnTo>
                  <a:lnTo>
                    <a:pt x="6552" y="594390"/>
                  </a:lnTo>
                  <a:lnTo>
                    <a:pt x="13620" y="637009"/>
                  </a:lnTo>
                  <a:lnTo>
                    <a:pt x="21480" y="685211"/>
                  </a:lnTo>
                  <a:lnTo>
                    <a:pt x="25559" y="715904"/>
                  </a:lnTo>
                  <a:lnTo>
                    <a:pt x="33866" y="775493"/>
                  </a:lnTo>
                  <a:lnTo>
                    <a:pt x="46502" y="834335"/>
                  </a:lnTo>
                  <a:lnTo>
                    <a:pt x="60629" y="885592"/>
                  </a:lnTo>
                  <a:lnTo>
                    <a:pt x="86278" y="941683"/>
                  </a:lnTo>
                  <a:lnTo>
                    <a:pt x="104664" y="977021"/>
                  </a:lnTo>
                  <a:lnTo>
                    <a:pt x="136246" y="1014331"/>
                  </a:lnTo>
                  <a:lnTo>
                    <a:pt x="190872" y="1044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1312474" y="2918026"/>
              <a:ext cx="101794" cy="942944"/>
            </a:xfrm>
            <a:custGeom>
              <a:avLst/>
              <a:gdLst/>
              <a:ahLst/>
              <a:cxnLst/>
              <a:rect l="0" t="0" r="0" b="0"/>
              <a:pathLst>
                <a:path w="101794" h="942944">
                  <a:moveTo>
                    <a:pt x="0" y="0"/>
                  </a:moveTo>
                  <a:lnTo>
                    <a:pt x="20294" y="13529"/>
                  </a:lnTo>
                  <a:lnTo>
                    <a:pt x="34033" y="39049"/>
                  </a:lnTo>
                  <a:lnTo>
                    <a:pt x="49727" y="89441"/>
                  </a:lnTo>
                  <a:lnTo>
                    <a:pt x="67715" y="150441"/>
                  </a:lnTo>
                  <a:lnTo>
                    <a:pt x="84902" y="206224"/>
                  </a:lnTo>
                  <a:lnTo>
                    <a:pt x="96263" y="260893"/>
                  </a:lnTo>
                  <a:lnTo>
                    <a:pt x="100258" y="313588"/>
                  </a:lnTo>
                  <a:lnTo>
                    <a:pt x="101442" y="366485"/>
                  </a:lnTo>
                  <a:lnTo>
                    <a:pt x="101793" y="424948"/>
                  </a:lnTo>
                  <a:lnTo>
                    <a:pt x="100481" y="480183"/>
                  </a:lnTo>
                  <a:lnTo>
                    <a:pt x="93170" y="539338"/>
                  </a:lnTo>
                  <a:lnTo>
                    <a:pt x="90375" y="593363"/>
                  </a:lnTo>
                  <a:lnTo>
                    <a:pt x="88131" y="645238"/>
                  </a:lnTo>
                  <a:lnTo>
                    <a:pt x="80544" y="696476"/>
                  </a:lnTo>
                  <a:lnTo>
                    <a:pt x="77667" y="748941"/>
                  </a:lnTo>
                  <a:lnTo>
                    <a:pt x="75398" y="805860"/>
                  </a:lnTo>
                  <a:lnTo>
                    <a:pt x="66441" y="868356"/>
                  </a:lnTo>
                  <a:lnTo>
                    <a:pt x="57487" y="928053"/>
                  </a:lnTo>
                  <a:lnTo>
                    <a:pt x="53899" y="935848"/>
                  </a:lnTo>
                  <a:lnTo>
                    <a:pt x="50091" y="939629"/>
                  </a:lnTo>
                  <a:lnTo>
                    <a:pt x="38228" y="942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1478127" y="2700202"/>
            <a:ext cx="148493" cy="271606"/>
          </a:xfrm>
          <a:custGeom>
            <a:avLst/>
            <a:gdLst/>
            <a:ahLst/>
            <a:cxnLst/>
            <a:rect l="0" t="0" r="0" b="0"/>
            <a:pathLst>
              <a:path w="148493" h="271606">
                <a:moveTo>
                  <a:pt x="0" y="52172"/>
                </a:moveTo>
                <a:lnTo>
                  <a:pt x="39276" y="15727"/>
                </a:lnTo>
                <a:lnTo>
                  <a:pt x="64178" y="1523"/>
                </a:lnTo>
                <a:lnTo>
                  <a:pt x="75349" y="0"/>
                </a:lnTo>
                <a:lnTo>
                  <a:pt x="95313" y="5859"/>
                </a:lnTo>
                <a:lnTo>
                  <a:pt x="109849" y="21678"/>
                </a:lnTo>
                <a:lnTo>
                  <a:pt x="115707" y="31843"/>
                </a:lnTo>
                <a:lnTo>
                  <a:pt x="118441" y="54463"/>
                </a:lnTo>
                <a:lnTo>
                  <a:pt x="109251" y="114770"/>
                </a:lnTo>
                <a:lnTo>
                  <a:pt x="117460" y="134739"/>
                </a:lnTo>
                <a:lnTo>
                  <a:pt x="142970" y="173463"/>
                </a:lnTo>
                <a:lnTo>
                  <a:pt x="148492" y="201412"/>
                </a:lnTo>
                <a:lnTo>
                  <a:pt x="143395" y="228936"/>
                </a:lnTo>
                <a:lnTo>
                  <a:pt x="138071" y="242222"/>
                </a:lnTo>
                <a:lnTo>
                  <a:pt x="120830" y="260760"/>
                </a:lnTo>
                <a:lnTo>
                  <a:pt x="110285" y="267686"/>
                </a:lnTo>
                <a:lnTo>
                  <a:pt x="83467" y="271605"/>
                </a:lnTo>
                <a:lnTo>
                  <a:pt x="56918" y="268628"/>
                </a:lnTo>
                <a:lnTo>
                  <a:pt x="25485" y="2560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7" name="46 Grup"/>
          <p:cNvGrpSpPr/>
          <p:nvPr/>
        </p:nvGrpSpPr>
        <p:grpSpPr>
          <a:xfrm>
            <a:off x="1618294" y="3096421"/>
            <a:ext cx="4513409" cy="1151588"/>
            <a:chOff x="1618294" y="3096421"/>
            <a:chExt cx="4513409" cy="1151588"/>
          </a:xfrm>
        </p:grpSpPr>
        <p:sp>
          <p:nvSpPr>
            <p:cNvPr id="17" name="16 Serbest Form"/>
            <p:cNvSpPr/>
            <p:nvPr/>
          </p:nvSpPr>
          <p:spPr>
            <a:xfrm>
              <a:off x="1618294" y="3427725"/>
              <a:ext cx="165653" cy="6766"/>
            </a:xfrm>
            <a:custGeom>
              <a:avLst/>
              <a:gdLst/>
              <a:ahLst/>
              <a:cxnLst/>
              <a:rect l="0" t="0" r="0" b="0"/>
              <a:pathLst>
                <a:path w="165653" h="6766">
                  <a:moveTo>
                    <a:pt x="0" y="0"/>
                  </a:moveTo>
                  <a:lnTo>
                    <a:pt x="20293" y="6765"/>
                  </a:lnTo>
                  <a:lnTo>
                    <a:pt x="41583" y="6310"/>
                  </a:lnTo>
                  <a:lnTo>
                    <a:pt x="96625" y="1247"/>
                  </a:lnTo>
                  <a:lnTo>
                    <a:pt x="125062" y="554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1631036" y="3580635"/>
              <a:ext cx="203881" cy="12743"/>
            </a:xfrm>
            <a:custGeom>
              <a:avLst/>
              <a:gdLst/>
              <a:ahLst/>
              <a:cxnLst/>
              <a:rect l="0" t="0" r="0" b="0"/>
              <a:pathLst>
                <a:path w="203881" h="12743">
                  <a:moveTo>
                    <a:pt x="0" y="12742"/>
                  </a:moveTo>
                  <a:lnTo>
                    <a:pt x="58207" y="12742"/>
                  </a:lnTo>
                  <a:lnTo>
                    <a:pt x="110062" y="12742"/>
                  </a:lnTo>
                  <a:lnTo>
                    <a:pt x="170770" y="8967"/>
                  </a:lnTo>
                  <a:lnTo>
                    <a:pt x="203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2078323" y="3096421"/>
              <a:ext cx="113383" cy="828262"/>
            </a:xfrm>
            <a:custGeom>
              <a:avLst/>
              <a:gdLst/>
              <a:ahLst/>
              <a:cxnLst/>
              <a:rect l="0" t="0" r="0" b="0"/>
              <a:pathLst>
                <a:path w="113383" h="828262">
                  <a:moveTo>
                    <a:pt x="113382" y="0"/>
                  </a:moveTo>
                  <a:lnTo>
                    <a:pt x="79560" y="47352"/>
                  </a:lnTo>
                  <a:lnTo>
                    <a:pt x="51762" y="110621"/>
                  </a:lnTo>
                  <a:lnTo>
                    <a:pt x="39745" y="152993"/>
                  </a:lnTo>
                  <a:lnTo>
                    <a:pt x="31100" y="195421"/>
                  </a:lnTo>
                  <a:lnTo>
                    <a:pt x="24818" y="256276"/>
                  </a:lnTo>
                  <a:lnTo>
                    <a:pt x="16035" y="305298"/>
                  </a:lnTo>
                  <a:lnTo>
                    <a:pt x="11387" y="364815"/>
                  </a:lnTo>
                  <a:lnTo>
                    <a:pt x="5283" y="411326"/>
                  </a:lnTo>
                  <a:lnTo>
                    <a:pt x="1626" y="456539"/>
                  </a:lnTo>
                  <a:lnTo>
                    <a:pt x="0" y="500230"/>
                  </a:lnTo>
                  <a:lnTo>
                    <a:pt x="501" y="561796"/>
                  </a:lnTo>
                  <a:lnTo>
                    <a:pt x="7571" y="615276"/>
                  </a:lnTo>
                  <a:lnTo>
                    <a:pt x="9722" y="669417"/>
                  </a:lnTo>
                  <a:lnTo>
                    <a:pt x="17697" y="729754"/>
                  </a:lnTo>
                  <a:lnTo>
                    <a:pt x="34492" y="786779"/>
                  </a:lnTo>
                  <a:lnTo>
                    <a:pt x="48116" y="807936"/>
                  </a:lnTo>
                  <a:lnTo>
                    <a:pt x="57129" y="814711"/>
                  </a:lnTo>
                  <a:lnTo>
                    <a:pt x="100640" y="828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2217190" y="3491438"/>
              <a:ext cx="114683" cy="12743"/>
            </a:xfrm>
            <a:custGeom>
              <a:avLst/>
              <a:gdLst/>
              <a:ahLst/>
              <a:cxnLst/>
              <a:rect l="0" t="0" r="0" b="0"/>
              <a:pathLst>
                <a:path w="114683" h="12743">
                  <a:moveTo>
                    <a:pt x="0" y="12742"/>
                  </a:moveTo>
                  <a:lnTo>
                    <a:pt x="47352" y="5977"/>
                  </a:lnTo>
                  <a:lnTo>
                    <a:pt x="78151" y="2657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2472040" y="3236588"/>
              <a:ext cx="38228" cy="242108"/>
            </a:xfrm>
            <a:custGeom>
              <a:avLst/>
              <a:gdLst/>
              <a:ahLst/>
              <a:cxnLst/>
              <a:rect l="0" t="0" r="0" b="0"/>
              <a:pathLst>
                <a:path w="38228" h="242108">
                  <a:moveTo>
                    <a:pt x="0" y="0"/>
                  </a:moveTo>
                  <a:lnTo>
                    <a:pt x="10085" y="55445"/>
                  </a:lnTo>
                  <a:lnTo>
                    <a:pt x="15731" y="103266"/>
                  </a:lnTo>
                  <a:lnTo>
                    <a:pt x="22594" y="153303"/>
                  </a:lnTo>
                  <a:lnTo>
                    <a:pt x="31678" y="214183"/>
                  </a:lnTo>
                  <a:lnTo>
                    <a:pt x="38227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2421070" y="3465953"/>
              <a:ext cx="152910" cy="63713"/>
            </a:xfrm>
            <a:custGeom>
              <a:avLst/>
              <a:gdLst/>
              <a:ahLst/>
              <a:cxnLst/>
              <a:rect l="0" t="0" r="0" b="0"/>
              <a:pathLst>
                <a:path w="152910" h="63713">
                  <a:moveTo>
                    <a:pt x="0" y="63712"/>
                  </a:moveTo>
                  <a:lnTo>
                    <a:pt x="41531" y="44835"/>
                  </a:lnTo>
                  <a:lnTo>
                    <a:pt x="97745" y="19926"/>
                  </a:lnTo>
                  <a:lnTo>
                    <a:pt x="1529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2433812" y="3606225"/>
              <a:ext cx="178396" cy="175897"/>
            </a:xfrm>
            <a:custGeom>
              <a:avLst/>
              <a:gdLst/>
              <a:ahLst/>
              <a:cxnLst/>
              <a:rect l="0" t="0" r="0" b="0"/>
              <a:pathLst>
                <a:path w="178396" h="175897">
                  <a:moveTo>
                    <a:pt x="0" y="38122"/>
                  </a:moveTo>
                  <a:lnTo>
                    <a:pt x="54116" y="4299"/>
                  </a:lnTo>
                  <a:lnTo>
                    <a:pt x="70058" y="0"/>
                  </a:lnTo>
                  <a:lnTo>
                    <a:pt x="80685" y="2796"/>
                  </a:lnTo>
                  <a:lnTo>
                    <a:pt x="87770" y="10324"/>
                  </a:lnTo>
                  <a:lnTo>
                    <a:pt x="95642" y="33791"/>
                  </a:lnTo>
                  <a:lnTo>
                    <a:pt x="97725" y="61682"/>
                  </a:lnTo>
                  <a:lnTo>
                    <a:pt x="87526" y="114197"/>
                  </a:lnTo>
                  <a:lnTo>
                    <a:pt x="71877" y="165472"/>
                  </a:lnTo>
                  <a:lnTo>
                    <a:pt x="73403" y="172576"/>
                  </a:lnTo>
                  <a:lnTo>
                    <a:pt x="78668" y="175896"/>
                  </a:lnTo>
                  <a:lnTo>
                    <a:pt x="95844" y="175810"/>
                  </a:lnTo>
                  <a:lnTo>
                    <a:pt x="117637" y="171052"/>
                  </a:lnTo>
                  <a:lnTo>
                    <a:pt x="147021" y="153649"/>
                  </a:lnTo>
                  <a:lnTo>
                    <a:pt x="178395" y="114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2650434" y="3198361"/>
              <a:ext cx="101433" cy="675352"/>
            </a:xfrm>
            <a:custGeom>
              <a:avLst/>
              <a:gdLst/>
              <a:ahLst/>
              <a:cxnLst/>
              <a:rect l="0" t="0" r="0" b="0"/>
              <a:pathLst>
                <a:path w="101433" h="675352">
                  <a:moveTo>
                    <a:pt x="0" y="0"/>
                  </a:moveTo>
                  <a:lnTo>
                    <a:pt x="40587" y="47351"/>
                  </a:lnTo>
                  <a:lnTo>
                    <a:pt x="60514" y="93252"/>
                  </a:lnTo>
                  <a:lnTo>
                    <a:pt x="70786" y="139137"/>
                  </a:lnTo>
                  <a:lnTo>
                    <a:pt x="84529" y="196810"/>
                  </a:lnTo>
                  <a:lnTo>
                    <a:pt x="96152" y="251181"/>
                  </a:lnTo>
                  <a:lnTo>
                    <a:pt x="100225" y="311497"/>
                  </a:lnTo>
                  <a:lnTo>
                    <a:pt x="101432" y="372787"/>
                  </a:lnTo>
                  <a:lnTo>
                    <a:pt x="100374" y="426028"/>
                  </a:lnTo>
                  <a:lnTo>
                    <a:pt x="91825" y="486564"/>
                  </a:lnTo>
                  <a:lnTo>
                    <a:pt x="89976" y="535880"/>
                  </a:lnTo>
                  <a:lnTo>
                    <a:pt x="82587" y="596517"/>
                  </a:lnTo>
                  <a:lnTo>
                    <a:pt x="67493" y="653906"/>
                  </a:lnTo>
                  <a:lnTo>
                    <a:pt x="50970" y="675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2867056" y="3529665"/>
              <a:ext cx="12744" cy="1"/>
            </a:xfrm>
            <a:custGeom>
              <a:avLst/>
              <a:gdLst/>
              <a:ahLst/>
              <a:cxnLst/>
              <a:rect l="0" t="0" r="0" b="0"/>
              <a:pathLst>
                <a:path w="12744" h="1">
                  <a:moveTo>
                    <a:pt x="0" y="0"/>
                  </a:moveTo>
                  <a:lnTo>
                    <a:pt x="127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2995827" y="3185618"/>
              <a:ext cx="87852" cy="701042"/>
            </a:xfrm>
            <a:custGeom>
              <a:avLst/>
              <a:gdLst/>
              <a:ahLst/>
              <a:cxnLst/>
              <a:rect l="0" t="0" r="0" b="0"/>
              <a:pathLst>
                <a:path w="87852" h="701042">
                  <a:moveTo>
                    <a:pt x="49624" y="0"/>
                  </a:moveTo>
                  <a:lnTo>
                    <a:pt x="42073" y="49083"/>
                  </a:lnTo>
                  <a:lnTo>
                    <a:pt x="36095" y="87939"/>
                  </a:lnTo>
                  <a:lnTo>
                    <a:pt x="25677" y="149991"/>
                  </a:lnTo>
                  <a:lnTo>
                    <a:pt x="17743" y="201167"/>
                  </a:lnTo>
                  <a:lnTo>
                    <a:pt x="14217" y="247509"/>
                  </a:lnTo>
                  <a:lnTo>
                    <a:pt x="8875" y="291703"/>
                  </a:lnTo>
                  <a:lnTo>
                    <a:pt x="3196" y="334941"/>
                  </a:lnTo>
                  <a:lnTo>
                    <a:pt x="0" y="397667"/>
                  </a:lnTo>
                  <a:lnTo>
                    <a:pt x="468" y="451334"/>
                  </a:lnTo>
                  <a:lnTo>
                    <a:pt x="8818" y="512014"/>
                  </a:lnTo>
                  <a:lnTo>
                    <a:pt x="14408" y="561355"/>
                  </a:lnTo>
                  <a:lnTo>
                    <a:pt x="28981" y="622000"/>
                  </a:lnTo>
                  <a:lnTo>
                    <a:pt x="46910" y="673465"/>
                  </a:lnTo>
                  <a:lnTo>
                    <a:pt x="60688" y="693863"/>
                  </a:lnTo>
                  <a:lnTo>
                    <a:pt x="66911" y="699019"/>
                  </a:lnTo>
                  <a:lnTo>
                    <a:pt x="72475" y="701041"/>
                  </a:lnTo>
                  <a:lnTo>
                    <a:pt x="87851" y="700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3134648" y="3504180"/>
              <a:ext cx="101941" cy="25486"/>
            </a:xfrm>
            <a:custGeom>
              <a:avLst/>
              <a:gdLst/>
              <a:ahLst/>
              <a:cxnLst/>
              <a:rect l="0" t="0" r="0" b="0"/>
              <a:pathLst>
                <a:path w="101941" h="25486">
                  <a:moveTo>
                    <a:pt x="0" y="25485"/>
                  </a:moveTo>
                  <a:lnTo>
                    <a:pt x="62716" y="7971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3402240" y="3211103"/>
              <a:ext cx="12744" cy="280336"/>
            </a:xfrm>
            <a:custGeom>
              <a:avLst/>
              <a:gdLst/>
              <a:ahLst/>
              <a:cxnLst/>
              <a:rect l="0" t="0" r="0" b="0"/>
              <a:pathLst>
                <a:path w="12744" h="280336">
                  <a:moveTo>
                    <a:pt x="0" y="0"/>
                  </a:moveTo>
                  <a:lnTo>
                    <a:pt x="3776" y="41531"/>
                  </a:lnTo>
                  <a:lnTo>
                    <a:pt x="8757" y="101992"/>
                  </a:lnTo>
                  <a:lnTo>
                    <a:pt x="10972" y="147742"/>
                  </a:lnTo>
                  <a:lnTo>
                    <a:pt x="12218" y="205338"/>
                  </a:lnTo>
                  <a:lnTo>
                    <a:pt x="12510" y="237091"/>
                  </a:lnTo>
                  <a:lnTo>
                    <a:pt x="12743" y="280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3338528" y="3453210"/>
              <a:ext cx="178395" cy="50971"/>
            </a:xfrm>
            <a:custGeom>
              <a:avLst/>
              <a:gdLst/>
              <a:ahLst/>
              <a:cxnLst/>
              <a:rect l="0" t="0" r="0" b="0"/>
              <a:pathLst>
                <a:path w="178395" h="50971">
                  <a:moveTo>
                    <a:pt x="0" y="50970"/>
                  </a:moveTo>
                  <a:lnTo>
                    <a:pt x="41531" y="32092"/>
                  </a:lnTo>
                  <a:lnTo>
                    <a:pt x="100576" y="8600"/>
                  </a:lnTo>
                  <a:lnTo>
                    <a:pt x="161765" y="1279"/>
                  </a:lnTo>
                  <a:lnTo>
                    <a:pt x="178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3389498" y="3585826"/>
              <a:ext cx="140168" cy="204492"/>
            </a:xfrm>
            <a:custGeom>
              <a:avLst/>
              <a:gdLst/>
              <a:ahLst/>
              <a:cxnLst/>
              <a:rect l="0" t="0" r="0" b="0"/>
              <a:pathLst>
                <a:path w="140168" h="204492">
                  <a:moveTo>
                    <a:pt x="0" y="20294"/>
                  </a:moveTo>
                  <a:lnTo>
                    <a:pt x="54116" y="0"/>
                  </a:lnTo>
                  <a:lnTo>
                    <a:pt x="70057" y="2518"/>
                  </a:lnTo>
                  <a:lnTo>
                    <a:pt x="80685" y="12690"/>
                  </a:lnTo>
                  <a:lnTo>
                    <a:pt x="91077" y="42399"/>
                  </a:lnTo>
                  <a:lnTo>
                    <a:pt x="90977" y="69762"/>
                  </a:lnTo>
                  <a:lnTo>
                    <a:pt x="72034" y="123353"/>
                  </a:lnTo>
                  <a:lnTo>
                    <a:pt x="67594" y="169130"/>
                  </a:lnTo>
                  <a:lnTo>
                    <a:pt x="71572" y="196878"/>
                  </a:lnTo>
                  <a:lnTo>
                    <a:pt x="76031" y="203145"/>
                  </a:lnTo>
                  <a:lnTo>
                    <a:pt x="81836" y="204491"/>
                  </a:lnTo>
                  <a:lnTo>
                    <a:pt x="88537" y="202557"/>
                  </a:lnTo>
                  <a:lnTo>
                    <a:pt x="111497" y="186306"/>
                  </a:lnTo>
                  <a:lnTo>
                    <a:pt x="140167" y="147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3593377" y="3185618"/>
              <a:ext cx="83359" cy="649867"/>
            </a:xfrm>
            <a:custGeom>
              <a:avLst/>
              <a:gdLst/>
              <a:ahLst/>
              <a:cxnLst/>
              <a:rect l="0" t="0" r="0" b="0"/>
              <a:pathLst>
                <a:path w="83359" h="649867">
                  <a:moveTo>
                    <a:pt x="0" y="0"/>
                  </a:moveTo>
                  <a:lnTo>
                    <a:pt x="20294" y="20294"/>
                  </a:lnTo>
                  <a:lnTo>
                    <a:pt x="37809" y="64237"/>
                  </a:lnTo>
                  <a:lnTo>
                    <a:pt x="52200" y="119163"/>
                  </a:lnTo>
                  <a:lnTo>
                    <a:pt x="61718" y="181925"/>
                  </a:lnTo>
                  <a:lnTo>
                    <a:pt x="71459" y="236389"/>
                  </a:lnTo>
                  <a:lnTo>
                    <a:pt x="76390" y="286978"/>
                  </a:lnTo>
                  <a:lnTo>
                    <a:pt x="83358" y="332329"/>
                  </a:lnTo>
                  <a:lnTo>
                    <a:pt x="79130" y="387927"/>
                  </a:lnTo>
                  <a:lnTo>
                    <a:pt x="77248" y="440897"/>
                  </a:lnTo>
                  <a:lnTo>
                    <a:pt x="76690" y="492460"/>
                  </a:lnTo>
                  <a:lnTo>
                    <a:pt x="75109" y="542190"/>
                  </a:lnTo>
                  <a:lnTo>
                    <a:pt x="62608" y="597764"/>
                  </a:lnTo>
                  <a:lnTo>
                    <a:pt x="50970" y="649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3886765" y="3185618"/>
              <a:ext cx="76145" cy="649867"/>
            </a:xfrm>
            <a:custGeom>
              <a:avLst/>
              <a:gdLst/>
              <a:ahLst/>
              <a:cxnLst/>
              <a:rect l="0" t="0" r="0" b="0"/>
              <a:pathLst>
                <a:path w="76145" h="649867">
                  <a:moveTo>
                    <a:pt x="76144" y="0"/>
                  </a:moveTo>
                  <a:lnTo>
                    <a:pt x="57214" y="31935"/>
                  </a:lnTo>
                  <a:lnTo>
                    <a:pt x="38373" y="91311"/>
                  </a:lnTo>
                  <a:lnTo>
                    <a:pt x="29085" y="140794"/>
                  </a:lnTo>
                  <a:lnTo>
                    <a:pt x="22558" y="195098"/>
                  </a:lnTo>
                  <a:lnTo>
                    <a:pt x="11657" y="252248"/>
                  </a:lnTo>
                  <a:lnTo>
                    <a:pt x="3235" y="305049"/>
                  </a:lnTo>
                  <a:lnTo>
                    <a:pt x="740" y="360337"/>
                  </a:lnTo>
                  <a:lnTo>
                    <a:pt x="0" y="417777"/>
                  </a:lnTo>
                  <a:lnTo>
                    <a:pt x="3557" y="470665"/>
                  </a:lnTo>
                  <a:lnTo>
                    <a:pt x="13578" y="525978"/>
                  </a:lnTo>
                  <a:lnTo>
                    <a:pt x="25514" y="583426"/>
                  </a:lnTo>
                  <a:lnTo>
                    <a:pt x="35236" y="616090"/>
                  </a:lnTo>
                  <a:lnTo>
                    <a:pt x="48996" y="640046"/>
                  </a:lnTo>
                  <a:lnTo>
                    <a:pt x="55214" y="646151"/>
                  </a:lnTo>
                  <a:lnTo>
                    <a:pt x="60775" y="648806"/>
                  </a:lnTo>
                  <a:lnTo>
                    <a:pt x="76144" y="649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3759030" y="3529665"/>
              <a:ext cx="38228" cy="1"/>
            </a:xfrm>
            <a:custGeom>
              <a:avLst/>
              <a:gdLst/>
              <a:ahLst/>
              <a:cxnLst/>
              <a:rect l="0" t="0" r="0" b="0"/>
              <a:pathLst>
                <a:path w="38228" h="1">
                  <a:moveTo>
                    <a:pt x="0" y="0"/>
                  </a:moveTo>
                  <a:lnTo>
                    <a:pt x="38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4052106" y="3529665"/>
              <a:ext cx="127426" cy="25486"/>
            </a:xfrm>
            <a:custGeom>
              <a:avLst/>
              <a:gdLst/>
              <a:ahLst/>
              <a:cxnLst/>
              <a:rect l="0" t="0" r="0" b="0"/>
              <a:pathLst>
                <a:path w="127426" h="25486">
                  <a:moveTo>
                    <a:pt x="0" y="25485"/>
                  </a:moveTo>
                  <a:lnTo>
                    <a:pt x="47352" y="18721"/>
                  </a:lnTo>
                  <a:lnTo>
                    <a:pt x="107203" y="5166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4294213" y="3269292"/>
              <a:ext cx="50971" cy="209404"/>
            </a:xfrm>
            <a:custGeom>
              <a:avLst/>
              <a:gdLst/>
              <a:ahLst/>
              <a:cxnLst/>
              <a:rect l="0" t="0" r="0" b="0"/>
              <a:pathLst>
                <a:path w="50971" h="209404">
                  <a:moveTo>
                    <a:pt x="0" y="81979"/>
                  </a:moveTo>
                  <a:lnTo>
                    <a:pt x="7551" y="44223"/>
                  </a:lnTo>
                  <a:lnTo>
                    <a:pt x="17515" y="1486"/>
                  </a:lnTo>
                  <a:lnTo>
                    <a:pt x="20172" y="0"/>
                  </a:lnTo>
                  <a:lnTo>
                    <a:pt x="23911" y="27956"/>
                  </a:lnTo>
                  <a:lnTo>
                    <a:pt x="31939" y="81375"/>
                  </a:lnTo>
                  <a:lnTo>
                    <a:pt x="36986" y="143002"/>
                  </a:lnTo>
                  <a:lnTo>
                    <a:pt x="39276" y="187212"/>
                  </a:lnTo>
                  <a:lnTo>
                    <a:pt x="41758" y="194609"/>
                  </a:lnTo>
                  <a:lnTo>
                    <a:pt x="50970" y="209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4255986" y="3542408"/>
              <a:ext cx="152911" cy="12743"/>
            </a:xfrm>
            <a:custGeom>
              <a:avLst/>
              <a:gdLst/>
              <a:ahLst/>
              <a:cxnLst/>
              <a:rect l="0" t="0" r="0" b="0"/>
              <a:pathLst>
                <a:path w="152911" h="12743">
                  <a:moveTo>
                    <a:pt x="0" y="12742"/>
                  </a:moveTo>
                  <a:lnTo>
                    <a:pt x="60881" y="5978"/>
                  </a:lnTo>
                  <a:lnTo>
                    <a:pt x="102097" y="2657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4268728" y="3663068"/>
              <a:ext cx="152911" cy="146933"/>
            </a:xfrm>
            <a:custGeom>
              <a:avLst/>
              <a:gdLst/>
              <a:ahLst/>
              <a:cxnLst/>
              <a:rect l="0" t="0" r="0" b="0"/>
              <a:pathLst>
                <a:path w="152911" h="146933">
                  <a:moveTo>
                    <a:pt x="0" y="6764"/>
                  </a:moveTo>
                  <a:lnTo>
                    <a:pt x="54117" y="0"/>
                  </a:lnTo>
                  <a:lnTo>
                    <a:pt x="75721" y="14997"/>
                  </a:lnTo>
                  <a:lnTo>
                    <a:pt x="114828" y="76967"/>
                  </a:lnTo>
                  <a:lnTo>
                    <a:pt x="135985" y="115836"/>
                  </a:lnTo>
                  <a:lnTo>
                    <a:pt x="152910" y="146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4434381" y="3810000"/>
              <a:ext cx="89198" cy="25485"/>
            </a:xfrm>
            <a:custGeom>
              <a:avLst/>
              <a:gdLst/>
              <a:ahLst/>
              <a:cxnLst/>
              <a:rect l="0" t="0" r="0" b="0"/>
              <a:pathLst>
                <a:path w="89198" h="25485">
                  <a:moveTo>
                    <a:pt x="0" y="25484"/>
                  </a:moveTo>
                  <a:lnTo>
                    <a:pt x="62372" y="5165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4549063" y="3147391"/>
              <a:ext cx="164325" cy="790034"/>
            </a:xfrm>
            <a:custGeom>
              <a:avLst/>
              <a:gdLst/>
              <a:ahLst/>
              <a:cxnLst/>
              <a:rect l="0" t="0" r="0" b="0"/>
              <a:pathLst>
                <a:path w="164325" h="790034">
                  <a:moveTo>
                    <a:pt x="0" y="0"/>
                  </a:moveTo>
                  <a:lnTo>
                    <a:pt x="18930" y="21762"/>
                  </a:lnTo>
                  <a:lnTo>
                    <a:pt x="48936" y="77642"/>
                  </a:lnTo>
                  <a:lnTo>
                    <a:pt x="75627" y="140323"/>
                  </a:lnTo>
                  <a:lnTo>
                    <a:pt x="93281" y="191168"/>
                  </a:lnTo>
                  <a:lnTo>
                    <a:pt x="110402" y="242113"/>
                  </a:lnTo>
                  <a:lnTo>
                    <a:pt x="127418" y="296854"/>
                  </a:lnTo>
                  <a:lnTo>
                    <a:pt x="144413" y="355018"/>
                  </a:lnTo>
                  <a:lnTo>
                    <a:pt x="150392" y="408021"/>
                  </a:lnTo>
                  <a:lnTo>
                    <a:pt x="161170" y="470422"/>
                  </a:lnTo>
                  <a:lnTo>
                    <a:pt x="164324" y="520557"/>
                  </a:lnTo>
                  <a:lnTo>
                    <a:pt x="163843" y="576786"/>
                  </a:lnTo>
                  <a:lnTo>
                    <a:pt x="156778" y="624437"/>
                  </a:lnTo>
                  <a:lnTo>
                    <a:pt x="152640" y="679301"/>
                  </a:lnTo>
                  <a:lnTo>
                    <a:pt x="141661" y="722300"/>
                  </a:lnTo>
                  <a:lnTo>
                    <a:pt x="113299" y="762915"/>
                  </a:lnTo>
                  <a:lnTo>
                    <a:pt x="89197" y="790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4995050" y="3453210"/>
              <a:ext cx="16099" cy="63713"/>
            </a:xfrm>
            <a:custGeom>
              <a:avLst/>
              <a:gdLst/>
              <a:ahLst/>
              <a:cxnLst/>
              <a:rect l="0" t="0" r="0" b="0"/>
              <a:pathLst>
                <a:path w="16099" h="63713">
                  <a:moveTo>
                    <a:pt x="0" y="63712"/>
                  </a:moveTo>
                  <a:lnTo>
                    <a:pt x="16098" y="27268"/>
                  </a:lnTo>
                  <a:lnTo>
                    <a:pt x="127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5020535" y="3453210"/>
              <a:ext cx="178395" cy="38229"/>
            </a:xfrm>
            <a:custGeom>
              <a:avLst/>
              <a:gdLst/>
              <a:ahLst/>
              <a:cxnLst/>
              <a:rect l="0" t="0" r="0" b="0"/>
              <a:pathLst>
                <a:path w="178395" h="38229">
                  <a:moveTo>
                    <a:pt x="0" y="0"/>
                  </a:moveTo>
                  <a:lnTo>
                    <a:pt x="55444" y="13861"/>
                  </a:lnTo>
                  <a:lnTo>
                    <a:pt x="113049" y="29954"/>
                  </a:lnTo>
                  <a:lnTo>
                    <a:pt x="139441" y="34550"/>
                  </a:lnTo>
                  <a:lnTo>
                    <a:pt x="178394" y="38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5071505" y="3593377"/>
              <a:ext cx="229365" cy="18904"/>
            </a:xfrm>
            <a:custGeom>
              <a:avLst/>
              <a:gdLst/>
              <a:ahLst/>
              <a:cxnLst/>
              <a:rect l="0" t="0" r="0" b="0"/>
              <a:pathLst>
                <a:path w="229365" h="18904">
                  <a:moveTo>
                    <a:pt x="0" y="0"/>
                  </a:moveTo>
                  <a:lnTo>
                    <a:pt x="55444" y="13861"/>
                  </a:lnTo>
                  <a:lnTo>
                    <a:pt x="85522" y="18903"/>
                  </a:lnTo>
                  <a:lnTo>
                    <a:pt x="143217" y="14379"/>
                  </a:lnTo>
                  <a:lnTo>
                    <a:pt x="201964" y="6302"/>
                  </a:lnTo>
                  <a:lnTo>
                    <a:pt x="229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5836053" y="3164076"/>
              <a:ext cx="89198" cy="340105"/>
            </a:xfrm>
            <a:custGeom>
              <a:avLst/>
              <a:gdLst/>
              <a:ahLst/>
              <a:cxnLst/>
              <a:rect l="0" t="0" r="0" b="0"/>
              <a:pathLst>
                <a:path w="89198" h="340105">
                  <a:moveTo>
                    <a:pt x="0" y="136224"/>
                  </a:moveTo>
                  <a:lnTo>
                    <a:pt x="18878" y="98469"/>
                  </a:lnTo>
                  <a:lnTo>
                    <a:pt x="45202" y="44405"/>
                  </a:lnTo>
                  <a:lnTo>
                    <a:pt x="65150" y="0"/>
                  </a:lnTo>
                  <a:lnTo>
                    <a:pt x="66087" y="1517"/>
                  </a:lnTo>
                  <a:lnTo>
                    <a:pt x="66184" y="18306"/>
                  </a:lnTo>
                  <a:lnTo>
                    <a:pt x="74007" y="75229"/>
                  </a:lnTo>
                  <a:lnTo>
                    <a:pt x="75730" y="128062"/>
                  </a:lnTo>
                  <a:lnTo>
                    <a:pt x="76240" y="184776"/>
                  </a:lnTo>
                  <a:lnTo>
                    <a:pt x="76392" y="237448"/>
                  </a:lnTo>
                  <a:lnTo>
                    <a:pt x="83207" y="299218"/>
                  </a:lnTo>
                  <a:lnTo>
                    <a:pt x="89197" y="340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5759598" y="3606120"/>
              <a:ext cx="369533" cy="60581"/>
            </a:xfrm>
            <a:custGeom>
              <a:avLst/>
              <a:gdLst/>
              <a:ahLst/>
              <a:cxnLst/>
              <a:rect l="0" t="0" r="0" b="0"/>
              <a:pathLst>
                <a:path w="369533" h="60581">
                  <a:moveTo>
                    <a:pt x="0" y="0"/>
                  </a:moveTo>
                  <a:lnTo>
                    <a:pt x="35471" y="35472"/>
                  </a:lnTo>
                  <a:lnTo>
                    <a:pt x="80200" y="53142"/>
                  </a:lnTo>
                  <a:lnTo>
                    <a:pt x="138288" y="60580"/>
                  </a:lnTo>
                  <a:lnTo>
                    <a:pt x="186805" y="56020"/>
                  </a:lnTo>
                  <a:lnTo>
                    <a:pt x="241610" y="52466"/>
                  </a:lnTo>
                  <a:lnTo>
                    <a:pt x="304620" y="42508"/>
                  </a:lnTo>
                  <a:lnTo>
                    <a:pt x="347782" y="40912"/>
                  </a:lnTo>
                  <a:lnTo>
                    <a:pt x="355032" y="42849"/>
                  </a:lnTo>
                  <a:lnTo>
                    <a:pt x="369532" y="50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5907233" y="3806947"/>
              <a:ext cx="224470" cy="441062"/>
            </a:xfrm>
            <a:custGeom>
              <a:avLst/>
              <a:gdLst/>
              <a:ahLst/>
              <a:cxnLst/>
              <a:rect l="0" t="0" r="0" b="0"/>
              <a:pathLst>
                <a:path w="224470" h="441062">
                  <a:moveTo>
                    <a:pt x="43502" y="130477"/>
                  </a:moveTo>
                  <a:lnTo>
                    <a:pt x="23208" y="144006"/>
                  </a:lnTo>
                  <a:lnTo>
                    <a:pt x="18647" y="152239"/>
                  </a:lnTo>
                  <a:lnTo>
                    <a:pt x="17353" y="172713"/>
                  </a:lnTo>
                  <a:lnTo>
                    <a:pt x="21822" y="181288"/>
                  </a:lnTo>
                  <a:lnTo>
                    <a:pt x="81579" y="233030"/>
                  </a:lnTo>
                  <a:lnTo>
                    <a:pt x="122769" y="276389"/>
                  </a:lnTo>
                  <a:lnTo>
                    <a:pt x="148941" y="335113"/>
                  </a:lnTo>
                  <a:lnTo>
                    <a:pt x="149191" y="347604"/>
                  </a:lnTo>
                  <a:lnTo>
                    <a:pt x="141917" y="372808"/>
                  </a:lnTo>
                  <a:lnTo>
                    <a:pt x="121901" y="404114"/>
                  </a:lnTo>
                  <a:lnTo>
                    <a:pt x="102415" y="418690"/>
                  </a:lnTo>
                  <a:lnTo>
                    <a:pt x="55297" y="439583"/>
                  </a:lnTo>
                  <a:lnTo>
                    <a:pt x="30338" y="441061"/>
                  </a:lnTo>
                  <a:lnTo>
                    <a:pt x="17736" y="439473"/>
                  </a:lnTo>
                  <a:lnTo>
                    <a:pt x="9335" y="432751"/>
                  </a:lnTo>
                  <a:lnTo>
                    <a:pt x="0" y="410180"/>
                  </a:lnTo>
                  <a:lnTo>
                    <a:pt x="342" y="399064"/>
                  </a:lnTo>
                  <a:lnTo>
                    <a:pt x="21895" y="345273"/>
                  </a:lnTo>
                  <a:lnTo>
                    <a:pt x="42013" y="295769"/>
                  </a:lnTo>
                  <a:lnTo>
                    <a:pt x="82425" y="232369"/>
                  </a:lnTo>
                  <a:lnTo>
                    <a:pt x="128886" y="173694"/>
                  </a:lnTo>
                  <a:lnTo>
                    <a:pt x="187943" y="113531"/>
                  </a:lnTo>
                  <a:lnTo>
                    <a:pt x="211994" y="86599"/>
                  </a:lnTo>
                  <a:lnTo>
                    <a:pt x="223631" y="64254"/>
                  </a:lnTo>
                  <a:lnTo>
                    <a:pt x="224469" y="52348"/>
                  </a:lnTo>
                  <a:lnTo>
                    <a:pt x="217848" y="27793"/>
                  </a:lnTo>
                  <a:lnTo>
                    <a:pt x="201692" y="10273"/>
                  </a:lnTo>
                  <a:lnTo>
                    <a:pt x="191437" y="3618"/>
                  </a:lnTo>
                  <a:lnTo>
                    <a:pt x="168716" y="0"/>
                  </a:lnTo>
                  <a:lnTo>
                    <a:pt x="144460" y="4528"/>
                  </a:lnTo>
                  <a:lnTo>
                    <a:pt x="94472" y="28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5428294" y="3567893"/>
              <a:ext cx="191138" cy="12743"/>
            </a:xfrm>
            <a:custGeom>
              <a:avLst/>
              <a:gdLst/>
              <a:ahLst/>
              <a:cxnLst/>
              <a:rect l="0" t="0" r="0" b="0"/>
              <a:pathLst>
                <a:path w="191138" h="12743">
                  <a:moveTo>
                    <a:pt x="0" y="0"/>
                  </a:moveTo>
                  <a:lnTo>
                    <a:pt x="45359" y="10085"/>
                  </a:lnTo>
                  <a:lnTo>
                    <a:pt x="107596" y="12217"/>
                  </a:lnTo>
                  <a:lnTo>
                    <a:pt x="168762" y="12638"/>
                  </a:lnTo>
                  <a:lnTo>
                    <a:pt x="191137" y="12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4" name="53 Grup"/>
          <p:cNvGrpSpPr/>
          <p:nvPr/>
        </p:nvGrpSpPr>
        <p:grpSpPr>
          <a:xfrm>
            <a:off x="6409464" y="3221272"/>
            <a:ext cx="713580" cy="1021973"/>
            <a:chOff x="6409464" y="3221272"/>
            <a:chExt cx="713580" cy="1021973"/>
          </a:xfrm>
        </p:grpSpPr>
        <p:sp>
          <p:nvSpPr>
            <p:cNvPr id="48" name="47 Serbest Form"/>
            <p:cNvSpPr/>
            <p:nvPr/>
          </p:nvSpPr>
          <p:spPr>
            <a:xfrm>
              <a:off x="6409464" y="3586613"/>
              <a:ext cx="165654" cy="6765"/>
            </a:xfrm>
            <a:custGeom>
              <a:avLst/>
              <a:gdLst/>
              <a:ahLst/>
              <a:cxnLst/>
              <a:rect l="0" t="0" r="0" b="0"/>
              <a:pathLst>
                <a:path w="165654" h="6765">
                  <a:moveTo>
                    <a:pt x="0" y="6764"/>
                  </a:moveTo>
                  <a:lnTo>
                    <a:pt x="20294" y="0"/>
                  </a:lnTo>
                  <a:lnTo>
                    <a:pt x="75377" y="3960"/>
                  </a:lnTo>
                  <a:lnTo>
                    <a:pt x="133242" y="6211"/>
                  </a:lnTo>
                  <a:lnTo>
                    <a:pt x="165653" y="6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6409464" y="3687976"/>
              <a:ext cx="165654" cy="13852"/>
            </a:xfrm>
            <a:custGeom>
              <a:avLst/>
              <a:gdLst/>
              <a:ahLst/>
              <a:cxnLst/>
              <a:rect l="0" t="0" r="0" b="0"/>
              <a:pathLst>
                <a:path w="165654" h="13852">
                  <a:moveTo>
                    <a:pt x="0" y="7341"/>
                  </a:moveTo>
                  <a:lnTo>
                    <a:pt x="56791" y="0"/>
                  </a:lnTo>
                  <a:lnTo>
                    <a:pt x="113316" y="9247"/>
                  </a:lnTo>
                  <a:lnTo>
                    <a:pt x="136728" y="13851"/>
                  </a:lnTo>
                  <a:lnTo>
                    <a:pt x="165653" y="7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6957391" y="3221272"/>
              <a:ext cx="63713" cy="333879"/>
            </a:xfrm>
            <a:custGeom>
              <a:avLst/>
              <a:gdLst/>
              <a:ahLst/>
              <a:cxnLst/>
              <a:rect l="0" t="0" r="0" b="0"/>
              <a:pathLst>
                <a:path w="63713" h="333879">
                  <a:moveTo>
                    <a:pt x="0" y="117256"/>
                  </a:moveTo>
                  <a:lnTo>
                    <a:pt x="23947" y="55501"/>
                  </a:lnTo>
                  <a:lnTo>
                    <a:pt x="42171" y="2960"/>
                  </a:lnTo>
                  <a:lnTo>
                    <a:pt x="45104" y="0"/>
                  </a:lnTo>
                  <a:lnTo>
                    <a:pt x="47058" y="3689"/>
                  </a:lnTo>
                  <a:lnTo>
                    <a:pt x="50197" y="57067"/>
                  </a:lnTo>
                  <a:lnTo>
                    <a:pt x="59574" y="116851"/>
                  </a:lnTo>
                  <a:lnTo>
                    <a:pt x="62486" y="165117"/>
                  </a:lnTo>
                  <a:lnTo>
                    <a:pt x="63349" y="215286"/>
                  </a:lnTo>
                  <a:lnTo>
                    <a:pt x="63605" y="266018"/>
                  </a:lnTo>
                  <a:lnTo>
                    <a:pt x="63691" y="318795"/>
                  </a:lnTo>
                  <a:lnTo>
                    <a:pt x="63712" y="333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6829966" y="3662404"/>
              <a:ext cx="293078" cy="32914"/>
            </a:xfrm>
            <a:custGeom>
              <a:avLst/>
              <a:gdLst/>
              <a:ahLst/>
              <a:cxnLst/>
              <a:rect l="0" t="0" r="0" b="0"/>
              <a:pathLst>
                <a:path w="293078" h="32914">
                  <a:moveTo>
                    <a:pt x="0" y="32913"/>
                  </a:moveTo>
                  <a:lnTo>
                    <a:pt x="52858" y="21587"/>
                  </a:lnTo>
                  <a:lnTo>
                    <a:pt x="94703" y="12620"/>
                  </a:lnTo>
                  <a:lnTo>
                    <a:pt x="129679" y="6642"/>
                  </a:lnTo>
                  <a:lnTo>
                    <a:pt x="187420" y="0"/>
                  </a:lnTo>
                  <a:lnTo>
                    <a:pt x="246197" y="3025"/>
                  </a:lnTo>
                  <a:lnTo>
                    <a:pt x="293077" y="7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6906421" y="3886455"/>
              <a:ext cx="182672" cy="293077"/>
            </a:xfrm>
            <a:custGeom>
              <a:avLst/>
              <a:gdLst/>
              <a:ahLst/>
              <a:cxnLst/>
              <a:rect l="0" t="0" r="0" b="0"/>
              <a:pathLst>
                <a:path w="182672" h="293077">
                  <a:moveTo>
                    <a:pt x="0" y="0"/>
                  </a:moveTo>
                  <a:lnTo>
                    <a:pt x="40587" y="54116"/>
                  </a:lnTo>
                  <a:lnTo>
                    <a:pt x="86121" y="114827"/>
                  </a:lnTo>
                  <a:lnTo>
                    <a:pt x="127971" y="175906"/>
                  </a:lnTo>
                  <a:lnTo>
                    <a:pt x="155116" y="228872"/>
                  </a:lnTo>
                  <a:lnTo>
                    <a:pt x="180561" y="280237"/>
                  </a:lnTo>
                  <a:lnTo>
                    <a:pt x="182671" y="287348"/>
                  </a:lnTo>
                  <a:lnTo>
                    <a:pt x="182661" y="290674"/>
                  </a:lnTo>
                  <a:lnTo>
                    <a:pt x="178395" y="293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6906421" y="3975652"/>
              <a:ext cx="178396" cy="267593"/>
            </a:xfrm>
            <a:custGeom>
              <a:avLst/>
              <a:gdLst/>
              <a:ahLst/>
              <a:cxnLst/>
              <a:rect l="0" t="0" r="0" b="0"/>
              <a:pathLst>
                <a:path w="178396" h="267593">
                  <a:moveTo>
                    <a:pt x="178395" y="0"/>
                  </a:moveTo>
                  <a:lnTo>
                    <a:pt x="124278" y="60881"/>
                  </a:lnTo>
                  <a:lnTo>
                    <a:pt x="90159" y="109648"/>
                  </a:lnTo>
                  <a:lnTo>
                    <a:pt x="55030" y="169352"/>
                  </a:lnTo>
                  <a:lnTo>
                    <a:pt x="24556" y="227578"/>
                  </a:lnTo>
                  <a:lnTo>
                    <a:pt x="0" y="267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1" name="60 Grup"/>
          <p:cNvGrpSpPr/>
          <p:nvPr/>
        </p:nvGrpSpPr>
        <p:grpSpPr>
          <a:xfrm>
            <a:off x="5708628" y="4913198"/>
            <a:ext cx="1010664" cy="364169"/>
            <a:chOff x="5708628" y="4913198"/>
            <a:chExt cx="1010664" cy="364169"/>
          </a:xfrm>
        </p:grpSpPr>
        <p:sp>
          <p:nvSpPr>
            <p:cNvPr id="55" name="54 Serbest Form"/>
            <p:cNvSpPr/>
            <p:nvPr/>
          </p:nvSpPr>
          <p:spPr>
            <a:xfrm>
              <a:off x="5721371" y="4944080"/>
              <a:ext cx="127426" cy="242108"/>
            </a:xfrm>
            <a:custGeom>
              <a:avLst/>
              <a:gdLst/>
              <a:ahLst/>
              <a:cxnLst/>
              <a:rect l="0" t="0" r="0" b="0"/>
              <a:pathLst>
                <a:path w="127426" h="242108">
                  <a:moveTo>
                    <a:pt x="0" y="0"/>
                  </a:moveTo>
                  <a:lnTo>
                    <a:pt x="18930" y="21762"/>
                  </a:lnTo>
                  <a:lnTo>
                    <a:pt x="42171" y="77642"/>
                  </a:lnTo>
                  <a:lnTo>
                    <a:pt x="63672" y="140323"/>
                  </a:lnTo>
                  <a:lnTo>
                    <a:pt x="73605" y="164306"/>
                  </a:lnTo>
                  <a:lnTo>
                    <a:pt x="109252" y="226304"/>
                  </a:lnTo>
                  <a:lnTo>
                    <a:pt x="127425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5708628" y="5033277"/>
              <a:ext cx="140169" cy="165653"/>
            </a:xfrm>
            <a:custGeom>
              <a:avLst/>
              <a:gdLst/>
              <a:ahLst/>
              <a:cxnLst/>
              <a:rect l="0" t="0" r="0" b="0"/>
              <a:pathLst>
                <a:path w="140169" h="165653">
                  <a:moveTo>
                    <a:pt x="140168" y="0"/>
                  </a:moveTo>
                  <a:lnTo>
                    <a:pt x="93725" y="53207"/>
                  </a:lnTo>
                  <a:lnTo>
                    <a:pt x="42500" y="116650"/>
                  </a:lnTo>
                  <a:lnTo>
                    <a:pt x="0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6001705" y="5122474"/>
              <a:ext cx="140168" cy="12744"/>
            </a:xfrm>
            <a:custGeom>
              <a:avLst/>
              <a:gdLst/>
              <a:ahLst/>
              <a:cxnLst/>
              <a:rect l="0" t="0" r="0" b="0"/>
              <a:pathLst>
                <a:path w="140168" h="12744">
                  <a:moveTo>
                    <a:pt x="0" y="12743"/>
                  </a:moveTo>
                  <a:lnTo>
                    <a:pt x="37756" y="8968"/>
                  </a:lnTo>
                  <a:lnTo>
                    <a:pt x="88988" y="3986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6001705" y="5209236"/>
              <a:ext cx="165653" cy="15179"/>
            </a:xfrm>
            <a:custGeom>
              <a:avLst/>
              <a:gdLst/>
              <a:ahLst/>
              <a:cxnLst/>
              <a:rect l="0" t="0" r="0" b="0"/>
              <a:pathLst>
                <a:path w="165653" h="15179">
                  <a:moveTo>
                    <a:pt x="0" y="15178"/>
                  </a:moveTo>
                  <a:lnTo>
                    <a:pt x="54116" y="1649"/>
                  </a:lnTo>
                  <a:lnTo>
                    <a:pt x="114829" y="0"/>
                  </a:lnTo>
                  <a:lnTo>
                    <a:pt x="165652" y="2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6282040" y="5147959"/>
              <a:ext cx="127425" cy="12744"/>
            </a:xfrm>
            <a:custGeom>
              <a:avLst/>
              <a:gdLst/>
              <a:ahLst/>
              <a:cxnLst/>
              <a:rect l="0" t="0" r="0" b="0"/>
              <a:pathLst>
                <a:path w="127425" h="12744">
                  <a:moveTo>
                    <a:pt x="0" y="12743"/>
                  </a:moveTo>
                  <a:lnTo>
                    <a:pt x="47351" y="5978"/>
                  </a:lnTo>
                  <a:lnTo>
                    <a:pt x="81926" y="2657"/>
                  </a:lnTo>
                  <a:lnTo>
                    <a:pt x="1274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6496669" y="4913198"/>
              <a:ext cx="222623" cy="364169"/>
            </a:xfrm>
            <a:custGeom>
              <a:avLst/>
              <a:gdLst/>
              <a:ahLst/>
              <a:cxnLst/>
              <a:rect l="0" t="0" r="0" b="0"/>
              <a:pathLst>
                <a:path w="222623" h="364169">
                  <a:moveTo>
                    <a:pt x="52963" y="69109"/>
                  </a:moveTo>
                  <a:lnTo>
                    <a:pt x="12375" y="69109"/>
                  </a:lnTo>
                  <a:lnTo>
                    <a:pt x="3251" y="71941"/>
                  </a:lnTo>
                  <a:lnTo>
                    <a:pt x="0" y="76660"/>
                  </a:lnTo>
                  <a:lnTo>
                    <a:pt x="664" y="82638"/>
                  </a:lnTo>
                  <a:lnTo>
                    <a:pt x="8954" y="96832"/>
                  </a:lnTo>
                  <a:lnTo>
                    <a:pt x="15128" y="104581"/>
                  </a:lnTo>
                  <a:lnTo>
                    <a:pt x="67435" y="135675"/>
                  </a:lnTo>
                  <a:lnTo>
                    <a:pt x="128229" y="175672"/>
                  </a:lnTo>
                  <a:lnTo>
                    <a:pt x="166571" y="213126"/>
                  </a:lnTo>
                  <a:lnTo>
                    <a:pt x="175424" y="224586"/>
                  </a:lnTo>
                  <a:lnTo>
                    <a:pt x="185261" y="252420"/>
                  </a:lnTo>
                  <a:lnTo>
                    <a:pt x="188216" y="282253"/>
                  </a:lnTo>
                  <a:lnTo>
                    <a:pt x="184811" y="309670"/>
                  </a:lnTo>
                  <a:lnTo>
                    <a:pt x="174802" y="332238"/>
                  </a:lnTo>
                  <a:lnTo>
                    <a:pt x="168169" y="342221"/>
                  </a:lnTo>
                  <a:lnTo>
                    <a:pt x="149471" y="357088"/>
                  </a:lnTo>
                  <a:lnTo>
                    <a:pt x="138539" y="363035"/>
                  </a:lnTo>
                  <a:lnTo>
                    <a:pt x="128420" y="364168"/>
                  </a:lnTo>
                  <a:lnTo>
                    <a:pt x="109624" y="357875"/>
                  </a:lnTo>
                  <a:lnTo>
                    <a:pt x="83123" y="331649"/>
                  </a:lnTo>
                  <a:lnTo>
                    <a:pt x="73447" y="305195"/>
                  </a:lnTo>
                  <a:lnTo>
                    <a:pt x="70561" y="275976"/>
                  </a:lnTo>
                  <a:lnTo>
                    <a:pt x="73998" y="248832"/>
                  </a:lnTo>
                  <a:lnTo>
                    <a:pt x="90658" y="209670"/>
                  </a:lnTo>
                  <a:lnTo>
                    <a:pt x="133682" y="155702"/>
                  </a:lnTo>
                  <a:lnTo>
                    <a:pt x="192386" y="95484"/>
                  </a:lnTo>
                  <a:lnTo>
                    <a:pt x="208373" y="76584"/>
                  </a:lnTo>
                  <a:lnTo>
                    <a:pt x="220198" y="54025"/>
                  </a:lnTo>
                  <a:lnTo>
                    <a:pt x="222622" y="29841"/>
                  </a:lnTo>
                  <a:lnTo>
                    <a:pt x="221286" y="17446"/>
                  </a:lnTo>
                  <a:lnTo>
                    <a:pt x="214732" y="9182"/>
                  </a:lnTo>
                  <a:lnTo>
                    <a:pt x="192348" y="0"/>
                  </a:lnTo>
                  <a:lnTo>
                    <a:pt x="181282" y="383"/>
                  </a:lnTo>
                  <a:lnTo>
                    <a:pt x="127577" y="22006"/>
                  </a:lnTo>
                  <a:lnTo>
                    <a:pt x="73014" y="43574"/>
                  </a:lnTo>
                  <a:lnTo>
                    <a:pt x="52963" y="56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9" name="78 Grup"/>
          <p:cNvGrpSpPr/>
          <p:nvPr/>
        </p:nvGrpSpPr>
        <p:grpSpPr>
          <a:xfrm>
            <a:off x="2548495" y="5687233"/>
            <a:ext cx="3287559" cy="594808"/>
            <a:chOff x="2548495" y="5687233"/>
            <a:chExt cx="3287559" cy="594808"/>
          </a:xfrm>
        </p:grpSpPr>
        <p:sp>
          <p:nvSpPr>
            <p:cNvPr id="62" name="61 Serbest Form"/>
            <p:cNvSpPr/>
            <p:nvPr/>
          </p:nvSpPr>
          <p:spPr>
            <a:xfrm>
              <a:off x="2548495" y="5836053"/>
              <a:ext cx="191138" cy="229898"/>
            </a:xfrm>
            <a:custGeom>
              <a:avLst/>
              <a:gdLst/>
              <a:ahLst/>
              <a:cxnLst/>
              <a:rect l="0" t="0" r="0" b="0"/>
              <a:pathLst>
                <a:path w="191138" h="229898">
                  <a:moveTo>
                    <a:pt x="0" y="0"/>
                  </a:moveTo>
                  <a:lnTo>
                    <a:pt x="61754" y="41584"/>
                  </a:lnTo>
                  <a:lnTo>
                    <a:pt x="85495" y="65204"/>
                  </a:lnTo>
                  <a:lnTo>
                    <a:pt x="117323" y="127621"/>
                  </a:lnTo>
                  <a:lnTo>
                    <a:pt x="150041" y="181077"/>
                  </a:lnTo>
                  <a:lnTo>
                    <a:pt x="168577" y="213642"/>
                  </a:lnTo>
                  <a:lnTo>
                    <a:pt x="181110" y="228040"/>
                  </a:lnTo>
                  <a:lnTo>
                    <a:pt x="184453" y="229897"/>
                  </a:lnTo>
                  <a:lnTo>
                    <a:pt x="191137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2624949" y="5848796"/>
              <a:ext cx="101941" cy="254850"/>
            </a:xfrm>
            <a:custGeom>
              <a:avLst/>
              <a:gdLst/>
              <a:ahLst/>
              <a:cxnLst/>
              <a:rect l="0" t="0" r="0" b="0"/>
              <a:pathLst>
                <a:path w="101941" h="254850">
                  <a:moveTo>
                    <a:pt x="101940" y="0"/>
                  </a:moveTo>
                  <a:lnTo>
                    <a:pt x="84204" y="53207"/>
                  </a:lnTo>
                  <a:lnTo>
                    <a:pt x="66397" y="103797"/>
                  </a:lnTo>
                  <a:lnTo>
                    <a:pt x="40855" y="166858"/>
                  </a:lnTo>
                  <a:lnTo>
                    <a:pt x="21757" y="227085"/>
                  </a:lnTo>
                  <a:lnTo>
                    <a:pt x="12974" y="242509"/>
                  </a:lnTo>
                  <a:lnTo>
                    <a:pt x="0" y="254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Serbest Form"/>
            <p:cNvSpPr/>
            <p:nvPr/>
          </p:nvSpPr>
          <p:spPr>
            <a:xfrm>
              <a:off x="2777859" y="5687233"/>
              <a:ext cx="178396" cy="148821"/>
            </a:xfrm>
            <a:custGeom>
              <a:avLst/>
              <a:gdLst/>
              <a:ahLst/>
              <a:cxnLst/>
              <a:rect l="0" t="0" r="0" b="0"/>
              <a:pathLst>
                <a:path w="178396" h="148821">
                  <a:moveTo>
                    <a:pt x="0" y="46880"/>
                  </a:moveTo>
                  <a:lnTo>
                    <a:pt x="60881" y="6293"/>
                  </a:lnTo>
                  <a:lnTo>
                    <a:pt x="78815" y="0"/>
                  </a:lnTo>
                  <a:lnTo>
                    <a:pt x="90770" y="1469"/>
                  </a:lnTo>
                  <a:lnTo>
                    <a:pt x="98741" y="8111"/>
                  </a:lnTo>
                  <a:lnTo>
                    <a:pt x="102639" y="18202"/>
                  </a:lnTo>
                  <a:lnTo>
                    <a:pt x="103194" y="44517"/>
                  </a:lnTo>
                  <a:lnTo>
                    <a:pt x="96262" y="97383"/>
                  </a:lnTo>
                  <a:lnTo>
                    <a:pt x="104608" y="123128"/>
                  </a:lnTo>
                  <a:lnTo>
                    <a:pt x="113629" y="131692"/>
                  </a:lnTo>
                  <a:lnTo>
                    <a:pt x="149137" y="143745"/>
                  </a:lnTo>
                  <a:lnTo>
                    <a:pt x="178395" y="148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Serbest Form"/>
            <p:cNvSpPr/>
            <p:nvPr/>
          </p:nvSpPr>
          <p:spPr>
            <a:xfrm>
              <a:off x="2918026" y="5941535"/>
              <a:ext cx="152911" cy="21944"/>
            </a:xfrm>
            <a:custGeom>
              <a:avLst/>
              <a:gdLst/>
              <a:ahLst/>
              <a:cxnLst/>
              <a:rect l="0" t="0" r="0" b="0"/>
              <a:pathLst>
                <a:path w="152911" h="21944">
                  <a:moveTo>
                    <a:pt x="0" y="21943"/>
                  </a:moveTo>
                  <a:lnTo>
                    <a:pt x="54116" y="8414"/>
                  </a:lnTo>
                  <a:lnTo>
                    <a:pt x="114828" y="0"/>
                  </a:lnTo>
                  <a:lnTo>
                    <a:pt x="135985" y="1808"/>
                  </a:lnTo>
                  <a:lnTo>
                    <a:pt x="152910" y="9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Serbest Form"/>
            <p:cNvSpPr/>
            <p:nvPr/>
          </p:nvSpPr>
          <p:spPr>
            <a:xfrm>
              <a:off x="2943511" y="6042711"/>
              <a:ext cx="178396" cy="22708"/>
            </a:xfrm>
            <a:custGeom>
              <a:avLst/>
              <a:gdLst/>
              <a:ahLst/>
              <a:cxnLst/>
              <a:rect l="0" t="0" r="0" b="0"/>
              <a:pathLst>
                <a:path w="178396" h="22708">
                  <a:moveTo>
                    <a:pt x="0" y="22707"/>
                  </a:moveTo>
                  <a:lnTo>
                    <a:pt x="49082" y="11379"/>
                  </a:lnTo>
                  <a:lnTo>
                    <a:pt x="87939" y="2413"/>
                  </a:lnTo>
                  <a:lnTo>
                    <a:pt x="134889" y="0"/>
                  </a:lnTo>
                  <a:lnTo>
                    <a:pt x="178395" y="9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Serbest Form"/>
            <p:cNvSpPr/>
            <p:nvPr/>
          </p:nvSpPr>
          <p:spPr>
            <a:xfrm>
              <a:off x="3301089" y="5720584"/>
              <a:ext cx="113895" cy="395804"/>
            </a:xfrm>
            <a:custGeom>
              <a:avLst/>
              <a:gdLst/>
              <a:ahLst/>
              <a:cxnLst/>
              <a:rect l="0" t="0" r="0" b="0"/>
              <a:pathLst>
                <a:path w="113895" h="395804">
                  <a:moveTo>
                    <a:pt x="113894" y="13529"/>
                  </a:moveTo>
                  <a:lnTo>
                    <a:pt x="100365" y="0"/>
                  </a:lnTo>
                  <a:lnTo>
                    <a:pt x="90716" y="1678"/>
                  </a:lnTo>
                  <a:lnTo>
                    <a:pt x="64893" y="18645"/>
                  </a:lnTo>
                  <a:lnTo>
                    <a:pt x="45865" y="48839"/>
                  </a:lnTo>
                  <a:lnTo>
                    <a:pt x="27193" y="98087"/>
                  </a:lnTo>
                  <a:lnTo>
                    <a:pt x="8200" y="152780"/>
                  </a:lnTo>
                  <a:lnTo>
                    <a:pt x="1875" y="205181"/>
                  </a:lnTo>
                  <a:lnTo>
                    <a:pt x="0" y="258777"/>
                  </a:lnTo>
                  <a:lnTo>
                    <a:pt x="7113" y="289596"/>
                  </a:lnTo>
                  <a:lnTo>
                    <a:pt x="27988" y="343991"/>
                  </a:lnTo>
                  <a:lnTo>
                    <a:pt x="62924" y="395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8" name="67 Serbest Form"/>
            <p:cNvSpPr/>
            <p:nvPr/>
          </p:nvSpPr>
          <p:spPr>
            <a:xfrm>
              <a:off x="3414983" y="5988963"/>
              <a:ext cx="114683" cy="12743"/>
            </a:xfrm>
            <a:custGeom>
              <a:avLst/>
              <a:gdLst/>
              <a:ahLst/>
              <a:cxnLst/>
              <a:rect l="0" t="0" r="0" b="0"/>
              <a:pathLst>
                <a:path w="114683" h="12743">
                  <a:moveTo>
                    <a:pt x="0" y="12742"/>
                  </a:moveTo>
                  <a:lnTo>
                    <a:pt x="60881" y="5978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Serbest Form"/>
            <p:cNvSpPr/>
            <p:nvPr/>
          </p:nvSpPr>
          <p:spPr>
            <a:xfrm>
              <a:off x="3637583" y="5782189"/>
              <a:ext cx="113902" cy="343526"/>
            </a:xfrm>
            <a:custGeom>
              <a:avLst/>
              <a:gdLst/>
              <a:ahLst/>
              <a:cxnLst/>
              <a:rect l="0" t="0" r="0" b="0"/>
              <a:pathLst>
                <a:path w="113902" h="343526">
                  <a:moveTo>
                    <a:pt x="6764" y="79349"/>
                  </a:moveTo>
                  <a:lnTo>
                    <a:pt x="0" y="99643"/>
                  </a:lnTo>
                  <a:lnTo>
                    <a:pt x="2255" y="107036"/>
                  </a:lnTo>
                  <a:lnTo>
                    <a:pt x="8005" y="113382"/>
                  </a:lnTo>
                  <a:lnTo>
                    <a:pt x="16087" y="119027"/>
                  </a:lnTo>
                  <a:lnTo>
                    <a:pt x="57843" y="176725"/>
                  </a:lnTo>
                  <a:lnTo>
                    <a:pt x="79476" y="209197"/>
                  </a:lnTo>
                  <a:lnTo>
                    <a:pt x="88635" y="234751"/>
                  </a:lnTo>
                  <a:lnTo>
                    <a:pt x="92375" y="279563"/>
                  </a:lnTo>
                  <a:lnTo>
                    <a:pt x="88232" y="307084"/>
                  </a:lnTo>
                  <a:lnTo>
                    <a:pt x="77896" y="329699"/>
                  </a:lnTo>
                  <a:lnTo>
                    <a:pt x="71176" y="339693"/>
                  </a:lnTo>
                  <a:lnTo>
                    <a:pt x="63863" y="343525"/>
                  </a:lnTo>
                  <a:lnTo>
                    <a:pt x="56157" y="343248"/>
                  </a:lnTo>
                  <a:lnTo>
                    <a:pt x="48188" y="340232"/>
                  </a:lnTo>
                  <a:lnTo>
                    <a:pt x="35557" y="325554"/>
                  </a:lnTo>
                  <a:lnTo>
                    <a:pt x="26641" y="303455"/>
                  </a:lnTo>
                  <a:lnTo>
                    <a:pt x="22677" y="274756"/>
                  </a:lnTo>
                  <a:lnTo>
                    <a:pt x="28467" y="246899"/>
                  </a:lnTo>
                  <a:lnTo>
                    <a:pt x="55257" y="194406"/>
                  </a:lnTo>
                  <a:lnTo>
                    <a:pt x="86400" y="143136"/>
                  </a:lnTo>
                  <a:lnTo>
                    <a:pt x="107655" y="88330"/>
                  </a:lnTo>
                  <a:lnTo>
                    <a:pt x="113901" y="56440"/>
                  </a:lnTo>
                  <a:lnTo>
                    <a:pt x="111958" y="23389"/>
                  </a:lnTo>
                  <a:lnTo>
                    <a:pt x="105210" y="12310"/>
                  </a:lnTo>
                  <a:lnTo>
                    <a:pt x="95048" y="4924"/>
                  </a:lnTo>
                  <a:lnTo>
                    <a:pt x="82610" y="0"/>
                  </a:lnTo>
                  <a:lnTo>
                    <a:pt x="71487" y="964"/>
                  </a:lnTo>
                  <a:lnTo>
                    <a:pt x="51576" y="13363"/>
                  </a:lnTo>
                  <a:lnTo>
                    <a:pt x="40838" y="33032"/>
                  </a:lnTo>
                  <a:lnTo>
                    <a:pt x="32249" y="66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Serbest Form"/>
            <p:cNvSpPr/>
            <p:nvPr/>
          </p:nvSpPr>
          <p:spPr>
            <a:xfrm>
              <a:off x="3784515" y="5708628"/>
              <a:ext cx="99887" cy="496958"/>
            </a:xfrm>
            <a:custGeom>
              <a:avLst/>
              <a:gdLst/>
              <a:ahLst/>
              <a:cxnLst/>
              <a:rect l="0" t="0" r="0" b="0"/>
              <a:pathLst>
                <a:path w="99887" h="496958">
                  <a:moveTo>
                    <a:pt x="0" y="0"/>
                  </a:moveTo>
                  <a:lnTo>
                    <a:pt x="53958" y="50865"/>
                  </a:lnTo>
                  <a:lnTo>
                    <a:pt x="79542" y="108674"/>
                  </a:lnTo>
                  <a:lnTo>
                    <a:pt x="94674" y="169221"/>
                  </a:lnTo>
                  <a:lnTo>
                    <a:pt x="99787" y="223657"/>
                  </a:lnTo>
                  <a:lnTo>
                    <a:pt x="99886" y="275655"/>
                  </a:lnTo>
                  <a:lnTo>
                    <a:pt x="91577" y="325513"/>
                  </a:lnTo>
                  <a:lnTo>
                    <a:pt x="76085" y="381131"/>
                  </a:lnTo>
                  <a:lnTo>
                    <a:pt x="59391" y="433019"/>
                  </a:lnTo>
                  <a:lnTo>
                    <a:pt x="46700" y="471405"/>
                  </a:lnTo>
                  <a:lnTo>
                    <a:pt x="41044" y="479922"/>
                  </a:lnTo>
                  <a:lnTo>
                    <a:pt x="34442" y="485600"/>
                  </a:lnTo>
                  <a:lnTo>
                    <a:pt x="12742" y="496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Serbest Form"/>
            <p:cNvSpPr/>
            <p:nvPr/>
          </p:nvSpPr>
          <p:spPr>
            <a:xfrm>
              <a:off x="4055480" y="5734113"/>
              <a:ext cx="111310" cy="496958"/>
            </a:xfrm>
            <a:custGeom>
              <a:avLst/>
              <a:gdLst/>
              <a:ahLst/>
              <a:cxnLst/>
              <a:rect l="0" t="0" r="0" b="0"/>
              <a:pathLst>
                <a:path w="111310" h="496958">
                  <a:moveTo>
                    <a:pt x="111309" y="0"/>
                  </a:moveTo>
                  <a:lnTo>
                    <a:pt x="84880" y="49082"/>
                  </a:lnTo>
                  <a:lnTo>
                    <a:pt x="63957" y="87939"/>
                  </a:lnTo>
                  <a:lnTo>
                    <a:pt x="36934" y="142440"/>
                  </a:lnTo>
                  <a:lnTo>
                    <a:pt x="17536" y="200777"/>
                  </a:lnTo>
                  <a:lnTo>
                    <a:pt x="8013" y="250155"/>
                  </a:lnTo>
                  <a:lnTo>
                    <a:pt x="0" y="299237"/>
                  </a:lnTo>
                  <a:lnTo>
                    <a:pt x="1402" y="351064"/>
                  </a:lnTo>
                  <a:lnTo>
                    <a:pt x="14560" y="406628"/>
                  </a:lnTo>
                  <a:lnTo>
                    <a:pt x="32208" y="457090"/>
                  </a:lnTo>
                  <a:lnTo>
                    <a:pt x="52161" y="483885"/>
                  </a:lnTo>
                  <a:lnTo>
                    <a:pt x="73081" y="496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Serbest Form"/>
            <p:cNvSpPr/>
            <p:nvPr/>
          </p:nvSpPr>
          <p:spPr>
            <a:xfrm>
              <a:off x="4179531" y="5988963"/>
              <a:ext cx="140169" cy="25486"/>
            </a:xfrm>
            <a:custGeom>
              <a:avLst/>
              <a:gdLst/>
              <a:ahLst/>
              <a:cxnLst/>
              <a:rect l="0" t="0" r="0" b="0"/>
              <a:pathLst>
                <a:path w="140169" h="25486">
                  <a:moveTo>
                    <a:pt x="0" y="25485"/>
                  </a:moveTo>
                  <a:lnTo>
                    <a:pt x="41531" y="17933"/>
                  </a:lnTo>
                  <a:lnTo>
                    <a:pt x="96329" y="7970"/>
                  </a:lnTo>
                  <a:lnTo>
                    <a:pt x="1401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Serbest Form"/>
            <p:cNvSpPr/>
            <p:nvPr/>
          </p:nvSpPr>
          <p:spPr>
            <a:xfrm>
              <a:off x="4460309" y="5786656"/>
              <a:ext cx="136466" cy="383426"/>
            </a:xfrm>
            <a:custGeom>
              <a:avLst/>
              <a:gdLst/>
              <a:ahLst/>
              <a:cxnLst/>
              <a:rect l="0" t="0" r="0" b="0"/>
              <a:pathLst>
                <a:path w="136466" h="383426">
                  <a:moveTo>
                    <a:pt x="63269" y="11169"/>
                  </a:moveTo>
                  <a:lnTo>
                    <a:pt x="15917" y="38227"/>
                  </a:lnTo>
                  <a:lnTo>
                    <a:pt x="4801" y="50446"/>
                  </a:lnTo>
                  <a:lnTo>
                    <a:pt x="221" y="62839"/>
                  </a:lnTo>
                  <a:lnTo>
                    <a:pt x="0" y="75348"/>
                  </a:lnTo>
                  <a:lnTo>
                    <a:pt x="7305" y="96798"/>
                  </a:lnTo>
                  <a:lnTo>
                    <a:pt x="59475" y="159623"/>
                  </a:lnTo>
                  <a:lnTo>
                    <a:pt x="101556" y="216141"/>
                  </a:lnTo>
                  <a:lnTo>
                    <a:pt x="128724" y="266235"/>
                  </a:lnTo>
                  <a:lnTo>
                    <a:pt x="136465" y="311075"/>
                  </a:lnTo>
                  <a:lnTo>
                    <a:pt x="130724" y="339846"/>
                  </a:lnTo>
                  <a:lnTo>
                    <a:pt x="125229" y="353464"/>
                  </a:lnTo>
                  <a:lnTo>
                    <a:pt x="107797" y="372371"/>
                  </a:lnTo>
                  <a:lnTo>
                    <a:pt x="97202" y="379395"/>
                  </a:lnTo>
                  <a:lnTo>
                    <a:pt x="74103" y="383425"/>
                  </a:lnTo>
                  <a:lnTo>
                    <a:pt x="61997" y="382517"/>
                  </a:lnTo>
                  <a:lnTo>
                    <a:pt x="40994" y="370182"/>
                  </a:lnTo>
                  <a:lnTo>
                    <a:pt x="31429" y="360946"/>
                  </a:lnTo>
                  <a:lnTo>
                    <a:pt x="20801" y="335581"/>
                  </a:lnTo>
                  <a:lnTo>
                    <a:pt x="17494" y="306846"/>
                  </a:lnTo>
                  <a:lnTo>
                    <a:pt x="20743" y="279917"/>
                  </a:lnTo>
                  <a:lnTo>
                    <a:pt x="43123" y="228020"/>
                  </a:lnTo>
                  <a:lnTo>
                    <a:pt x="66421" y="176866"/>
                  </a:lnTo>
                  <a:lnTo>
                    <a:pt x="97872" y="125861"/>
                  </a:lnTo>
                  <a:lnTo>
                    <a:pt x="121179" y="74884"/>
                  </a:lnTo>
                  <a:lnTo>
                    <a:pt x="130538" y="49398"/>
                  </a:lnTo>
                  <a:lnTo>
                    <a:pt x="131866" y="23912"/>
                  </a:lnTo>
                  <a:lnTo>
                    <a:pt x="130238" y="11170"/>
                  </a:lnTo>
                  <a:lnTo>
                    <a:pt x="123489" y="4091"/>
                  </a:lnTo>
                  <a:lnTo>
                    <a:pt x="113326" y="787"/>
                  </a:lnTo>
                  <a:lnTo>
                    <a:pt x="100888" y="0"/>
                  </a:lnTo>
                  <a:lnTo>
                    <a:pt x="89764" y="3723"/>
                  </a:lnTo>
                  <a:lnTo>
                    <a:pt x="69854" y="19187"/>
                  </a:lnTo>
                  <a:lnTo>
                    <a:pt x="37784" y="74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Serbest Form"/>
            <p:cNvSpPr/>
            <p:nvPr/>
          </p:nvSpPr>
          <p:spPr>
            <a:xfrm>
              <a:off x="4625518" y="5695886"/>
              <a:ext cx="123896" cy="586155"/>
            </a:xfrm>
            <a:custGeom>
              <a:avLst/>
              <a:gdLst/>
              <a:ahLst/>
              <a:cxnLst/>
              <a:rect l="0" t="0" r="0" b="0"/>
              <a:pathLst>
                <a:path w="123896" h="586155">
                  <a:moveTo>
                    <a:pt x="0" y="0"/>
                  </a:moveTo>
                  <a:lnTo>
                    <a:pt x="33980" y="49082"/>
                  </a:lnTo>
                  <a:lnTo>
                    <a:pt x="60881" y="87939"/>
                  </a:lnTo>
                  <a:lnTo>
                    <a:pt x="90770" y="149991"/>
                  </a:lnTo>
                  <a:lnTo>
                    <a:pt x="105471" y="199751"/>
                  </a:lnTo>
                  <a:lnTo>
                    <a:pt x="120291" y="261020"/>
                  </a:lnTo>
                  <a:lnTo>
                    <a:pt x="123895" y="321963"/>
                  </a:lnTo>
                  <a:lnTo>
                    <a:pt x="116625" y="376518"/>
                  </a:lnTo>
                  <a:lnTo>
                    <a:pt x="104089" y="427134"/>
                  </a:lnTo>
                  <a:lnTo>
                    <a:pt x="75201" y="483007"/>
                  </a:lnTo>
                  <a:lnTo>
                    <a:pt x="33815" y="546351"/>
                  </a:lnTo>
                  <a:lnTo>
                    <a:pt x="0" y="586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Serbest Form"/>
            <p:cNvSpPr/>
            <p:nvPr/>
          </p:nvSpPr>
          <p:spPr>
            <a:xfrm>
              <a:off x="4905852" y="5982198"/>
              <a:ext cx="178396" cy="19508"/>
            </a:xfrm>
            <a:custGeom>
              <a:avLst/>
              <a:gdLst/>
              <a:ahLst/>
              <a:cxnLst/>
              <a:rect l="0" t="0" r="0" b="0"/>
              <a:pathLst>
                <a:path w="178396" h="19508">
                  <a:moveTo>
                    <a:pt x="0" y="6765"/>
                  </a:moveTo>
                  <a:lnTo>
                    <a:pt x="47352" y="0"/>
                  </a:lnTo>
                  <a:lnTo>
                    <a:pt x="103857" y="2558"/>
                  </a:lnTo>
                  <a:lnTo>
                    <a:pt x="165643" y="16296"/>
                  </a:lnTo>
                  <a:lnTo>
                    <a:pt x="178395" y="19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Serbest Form"/>
            <p:cNvSpPr/>
            <p:nvPr/>
          </p:nvSpPr>
          <p:spPr>
            <a:xfrm>
              <a:off x="4931337" y="6073166"/>
              <a:ext cx="216623" cy="17738"/>
            </a:xfrm>
            <a:custGeom>
              <a:avLst/>
              <a:gdLst/>
              <a:ahLst/>
              <a:cxnLst/>
              <a:rect l="0" t="0" r="0" b="0"/>
              <a:pathLst>
                <a:path w="216623" h="17738">
                  <a:moveTo>
                    <a:pt x="0" y="17737"/>
                  </a:moveTo>
                  <a:lnTo>
                    <a:pt x="60881" y="10972"/>
                  </a:lnTo>
                  <a:lnTo>
                    <a:pt x="119035" y="0"/>
                  </a:lnTo>
                  <a:lnTo>
                    <a:pt x="175322" y="2539"/>
                  </a:lnTo>
                  <a:lnTo>
                    <a:pt x="216622" y="4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Serbest Form"/>
            <p:cNvSpPr/>
            <p:nvPr/>
          </p:nvSpPr>
          <p:spPr>
            <a:xfrm>
              <a:off x="5332520" y="5772341"/>
              <a:ext cx="176216" cy="436905"/>
            </a:xfrm>
            <a:custGeom>
              <a:avLst/>
              <a:gdLst/>
              <a:ahLst/>
              <a:cxnLst/>
              <a:rect l="0" t="0" r="0" b="0"/>
              <a:pathLst>
                <a:path w="176216" h="436905">
                  <a:moveTo>
                    <a:pt x="70289" y="0"/>
                  </a:moveTo>
                  <a:lnTo>
                    <a:pt x="33845" y="62454"/>
                  </a:lnTo>
                  <a:lnTo>
                    <a:pt x="19640" y="113179"/>
                  </a:lnTo>
                  <a:lnTo>
                    <a:pt x="12382" y="161208"/>
                  </a:lnTo>
                  <a:lnTo>
                    <a:pt x="4521" y="224272"/>
                  </a:lnTo>
                  <a:lnTo>
                    <a:pt x="0" y="259666"/>
                  </a:lnTo>
                  <a:lnTo>
                    <a:pt x="4858" y="320771"/>
                  </a:lnTo>
                  <a:lnTo>
                    <a:pt x="13002" y="380193"/>
                  </a:lnTo>
                  <a:lnTo>
                    <a:pt x="30976" y="413120"/>
                  </a:lnTo>
                  <a:lnTo>
                    <a:pt x="49985" y="428075"/>
                  </a:lnTo>
                  <a:lnTo>
                    <a:pt x="61001" y="434046"/>
                  </a:lnTo>
                  <a:lnTo>
                    <a:pt x="84567" y="436904"/>
                  </a:lnTo>
                  <a:lnTo>
                    <a:pt x="96797" y="435683"/>
                  </a:lnTo>
                  <a:lnTo>
                    <a:pt x="117938" y="423001"/>
                  </a:lnTo>
                  <a:lnTo>
                    <a:pt x="154583" y="380251"/>
                  </a:lnTo>
                  <a:lnTo>
                    <a:pt x="173765" y="329918"/>
                  </a:lnTo>
                  <a:lnTo>
                    <a:pt x="176215" y="298124"/>
                  </a:lnTo>
                  <a:lnTo>
                    <a:pt x="171169" y="271250"/>
                  </a:lnTo>
                  <a:lnTo>
                    <a:pt x="159487" y="249868"/>
                  </a:lnTo>
                  <a:lnTo>
                    <a:pt x="150992" y="244449"/>
                  </a:lnTo>
                  <a:lnTo>
                    <a:pt x="130226" y="242203"/>
                  </a:lnTo>
                  <a:lnTo>
                    <a:pt x="110614" y="249701"/>
                  </a:lnTo>
                  <a:lnTo>
                    <a:pt x="92459" y="263888"/>
                  </a:lnTo>
                  <a:lnTo>
                    <a:pt x="67734" y="295755"/>
                  </a:lnTo>
                  <a:lnTo>
                    <a:pt x="55939" y="319752"/>
                  </a:lnTo>
                  <a:lnTo>
                    <a:pt x="53528" y="337025"/>
                  </a:lnTo>
                  <a:lnTo>
                    <a:pt x="57546" y="35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77 Serbest Form"/>
            <p:cNvSpPr/>
            <p:nvPr/>
          </p:nvSpPr>
          <p:spPr>
            <a:xfrm>
              <a:off x="5633945" y="5759598"/>
              <a:ext cx="202109" cy="509700"/>
            </a:xfrm>
            <a:custGeom>
              <a:avLst/>
              <a:gdLst/>
              <a:ahLst/>
              <a:cxnLst/>
              <a:rect l="0" t="0" r="0" b="0"/>
              <a:pathLst>
                <a:path w="202109" h="509700">
                  <a:moveTo>
                    <a:pt x="10971" y="0"/>
                  </a:moveTo>
                  <a:lnTo>
                    <a:pt x="7195" y="37756"/>
                  </a:lnTo>
                  <a:lnTo>
                    <a:pt x="2214" y="93235"/>
                  </a:lnTo>
                  <a:lnTo>
                    <a:pt x="0" y="136771"/>
                  </a:lnTo>
                  <a:lnTo>
                    <a:pt x="5518" y="199885"/>
                  </a:lnTo>
                  <a:lnTo>
                    <a:pt x="9355" y="256655"/>
                  </a:lnTo>
                  <a:lnTo>
                    <a:pt x="20825" y="316402"/>
                  </a:lnTo>
                  <a:lnTo>
                    <a:pt x="34027" y="354734"/>
                  </a:lnTo>
                  <a:lnTo>
                    <a:pt x="47647" y="375225"/>
                  </a:lnTo>
                  <a:lnTo>
                    <a:pt x="56659" y="380407"/>
                  </a:lnTo>
                  <a:lnTo>
                    <a:pt x="77999" y="382388"/>
                  </a:lnTo>
                  <a:lnTo>
                    <a:pt x="97866" y="374774"/>
                  </a:lnTo>
                  <a:lnTo>
                    <a:pt x="133694" y="346813"/>
                  </a:lnTo>
                  <a:lnTo>
                    <a:pt x="152733" y="315606"/>
                  </a:lnTo>
                  <a:lnTo>
                    <a:pt x="161678" y="256835"/>
                  </a:lnTo>
                  <a:lnTo>
                    <a:pt x="164644" y="217368"/>
                  </a:lnTo>
                  <a:lnTo>
                    <a:pt x="167221" y="217119"/>
                  </a:lnTo>
                  <a:lnTo>
                    <a:pt x="170355" y="221201"/>
                  </a:lnTo>
                  <a:lnTo>
                    <a:pt x="179573" y="283734"/>
                  </a:lnTo>
                  <a:lnTo>
                    <a:pt x="186464" y="332312"/>
                  </a:lnTo>
                  <a:lnTo>
                    <a:pt x="188506" y="386348"/>
                  </a:lnTo>
                  <a:lnTo>
                    <a:pt x="189111" y="443419"/>
                  </a:lnTo>
                  <a:lnTo>
                    <a:pt x="190668" y="474578"/>
                  </a:lnTo>
                  <a:lnTo>
                    <a:pt x="202108" y="509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5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600" y="88900"/>
            <a:ext cx="7819163" cy="61549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1" name="20 Grup"/>
          <p:cNvGrpSpPr/>
          <p:nvPr/>
        </p:nvGrpSpPr>
        <p:grpSpPr>
          <a:xfrm>
            <a:off x="2752374" y="25484"/>
            <a:ext cx="3491439" cy="1091259"/>
            <a:chOff x="2752374" y="25484"/>
            <a:chExt cx="3491439" cy="1091259"/>
          </a:xfrm>
        </p:grpSpPr>
        <p:sp>
          <p:nvSpPr>
            <p:cNvPr id="4" name="3 Serbest Form"/>
            <p:cNvSpPr/>
            <p:nvPr/>
          </p:nvSpPr>
          <p:spPr>
            <a:xfrm>
              <a:off x="4115819" y="318561"/>
              <a:ext cx="38228" cy="229366"/>
            </a:xfrm>
            <a:custGeom>
              <a:avLst/>
              <a:gdLst/>
              <a:ahLst/>
              <a:cxnLst/>
              <a:rect l="0" t="0" r="0" b="0"/>
              <a:pathLst>
                <a:path w="38228" h="229366">
                  <a:moveTo>
                    <a:pt x="0" y="0"/>
                  </a:moveTo>
                  <a:lnTo>
                    <a:pt x="7341" y="39277"/>
                  </a:lnTo>
                  <a:lnTo>
                    <a:pt x="5645" y="89405"/>
                  </a:lnTo>
                  <a:lnTo>
                    <a:pt x="11340" y="146973"/>
                  </a:lnTo>
                  <a:lnTo>
                    <a:pt x="22638" y="199876"/>
                  </a:lnTo>
                  <a:lnTo>
                    <a:pt x="38227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4230501" y="344046"/>
              <a:ext cx="147352" cy="173865"/>
            </a:xfrm>
            <a:custGeom>
              <a:avLst/>
              <a:gdLst/>
              <a:ahLst/>
              <a:cxnLst/>
              <a:rect l="0" t="0" r="0" b="0"/>
              <a:pathLst>
                <a:path w="147352" h="173865">
                  <a:moveTo>
                    <a:pt x="0" y="0"/>
                  </a:moveTo>
                  <a:lnTo>
                    <a:pt x="3776" y="41531"/>
                  </a:lnTo>
                  <a:lnTo>
                    <a:pt x="11589" y="99161"/>
                  </a:lnTo>
                  <a:lnTo>
                    <a:pt x="24500" y="134213"/>
                  </a:lnTo>
                  <a:lnTo>
                    <a:pt x="43453" y="155455"/>
                  </a:lnTo>
                  <a:lnTo>
                    <a:pt x="54454" y="163102"/>
                  </a:lnTo>
                  <a:lnTo>
                    <a:pt x="81779" y="171598"/>
                  </a:lnTo>
                  <a:lnTo>
                    <a:pt x="96994" y="173864"/>
                  </a:lnTo>
                  <a:lnTo>
                    <a:pt x="109969" y="171127"/>
                  </a:lnTo>
                  <a:lnTo>
                    <a:pt x="131938" y="156759"/>
                  </a:lnTo>
                  <a:lnTo>
                    <a:pt x="143589" y="132439"/>
                  </a:lnTo>
                  <a:lnTo>
                    <a:pt x="147351" y="104169"/>
                  </a:lnTo>
                  <a:lnTo>
                    <a:pt x="144304" y="77446"/>
                  </a:lnTo>
                  <a:lnTo>
                    <a:pt x="127864" y="38521"/>
                  </a:lnTo>
                  <a:lnTo>
                    <a:pt x="109214" y="20424"/>
                  </a:lnTo>
                  <a:lnTo>
                    <a:pt x="98294" y="13616"/>
                  </a:lnTo>
                  <a:lnTo>
                    <a:pt x="74835" y="9827"/>
                  </a:lnTo>
                  <a:lnTo>
                    <a:pt x="62632" y="10799"/>
                  </a:lnTo>
                  <a:lnTo>
                    <a:pt x="53082" y="15695"/>
                  </a:lnTo>
                  <a:lnTo>
                    <a:pt x="38694" y="32460"/>
                  </a:lnTo>
                  <a:lnTo>
                    <a:pt x="31356" y="54070"/>
                  </a:lnTo>
                  <a:lnTo>
                    <a:pt x="25485" y="8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4141304" y="586153"/>
              <a:ext cx="280335" cy="76456"/>
            </a:xfrm>
            <a:custGeom>
              <a:avLst/>
              <a:gdLst/>
              <a:ahLst/>
              <a:cxnLst/>
              <a:rect l="0" t="0" r="0" b="0"/>
              <a:pathLst>
                <a:path w="280335" h="76456">
                  <a:moveTo>
                    <a:pt x="0" y="76455"/>
                  </a:moveTo>
                  <a:lnTo>
                    <a:pt x="62995" y="48733"/>
                  </a:lnTo>
                  <a:lnTo>
                    <a:pt x="119661" y="28598"/>
                  </a:lnTo>
                  <a:lnTo>
                    <a:pt x="176861" y="9110"/>
                  </a:lnTo>
                  <a:lnTo>
                    <a:pt x="236403" y="1800"/>
                  </a:lnTo>
                  <a:lnTo>
                    <a:pt x="280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4243244" y="747139"/>
              <a:ext cx="202594" cy="246775"/>
            </a:xfrm>
            <a:custGeom>
              <a:avLst/>
              <a:gdLst/>
              <a:ahLst/>
              <a:cxnLst/>
              <a:rect l="0" t="0" r="0" b="0"/>
              <a:pathLst>
                <a:path w="202594" h="246775">
                  <a:moveTo>
                    <a:pt x="0" y="55636"/>
                  </a:moveTo>
                  <a:lnTo>
                    <a:pt x="37755" y="29208"/>
                  </a:lnTo>
                  <a:lnTo>
                    <a:pt x="67645" y="8285"/>
                  </a:lnTo>
                  <a:lnTo>
                    <a:pt x="90403" y="0"/>
                  </a:lnTo>
                  <a:lnTo>
                    <a:pt x="108407" y="139"/>
                  </a:lnTo>
                  <a:lnTo>
                    <a:pt x="123241" y="5896"/>
                  </a:lnTo>
                  <a:lnTo>
                    <a:pt x="143499" y="23619"/>
                  </a:lnTo>
                  <a:lnTo>
                    <a:pt x="183081" y="80523"/>
                  </a:lnTo>
                  <a:lnTo>
                    <a:pt x="199827" y="100205"/>
                  </a:lnTo>
                  <a:lnTo>
                    <a:pt x="202593" y="109418"/>
                  </a:lnTo>
                  <a:lnTo>
                    <a:pt x="201606" y="118392"/>
                  </a:lnTo>
                  <a:lnTo>
                    <a:pt x="179676" y="159904"/>
                  </a:lnTo>
                  <a:lnTo>
                    <a:pt x="131411" y="216500"/>
                  </a:lnTo>
                  <a:lnTo>
                    <a:pt x="99345" y="235601"/>
                  </a:lnTo>
                  <a:lnTo>
                    <a:pt x="63712" y="246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3854205" y="369531"/>
              <a:ext cx="376297" cy="747212"/>
            </a:xfrm>
            <a:custGeom>
              <a:avLst/>
              <a:gdLst/>
              <a:ahLst/>
              <a:cxnLst/>
              <a:rect l="0" t="0" r="0" b="0"/>
              <a:pathLst>
                <a:path w="376297" h="747212">
                  <a:moveTo>
                    <a:pt x="6764" y="0"/>
                  </a:moveTo>
                  <a:lnTo>
                    <a:pt x="0" y="20294"/>
                  </a:lnTo>
                  <a:lnTo>
                    <a:pt x="454" y="64237"/>
                  </a:lnTo>
                  <a:lnTo>
                    <a:pt x="3960" y="119163"/>
                  </a:lnTo>
                  <a:lnTo>
                    <a:pt x="5518" y="162452"/>
                  </a:lnTo>
                  <a:lnTo>
                    <a:pt x="6395" y="225428"/>
                  </a:lnTo>
                  <a:lnTo>
                    <a:pt x="13419" y="275393"/>
                  </a:lnTo>
                  <a:lnTo>
                    <a:pt x="17703" y="330627"/>
                  </a:lnTo>
                  <a:lnTo>
                    <a:pt x="29324" y="392366"/>
                  </a:lnTo>
                  <a:lnTo>
                    <a:pt x="45253" y="453014"/>
                  </a:lnTo>
                  <a:lnTo>
                    <a:pt x="57812" y="504230"/>
                  </a:lnTo>
                  <a:lnTo>
                    <a:pt x="81504" y="566353"/>
                  </a:lnTo>
                  <a:lnTo>
                    <a:pt x="105207" y="616312"/>
                  </a:lnTo>
                  <a:lnTo>
                    <a:pt x="150174" y="675173"/>
                  </a:lnTo>
                  <a:lnTo>
                    <a:pt x="195873" y="719032"/>
                  </a:lnTo>
                  <a:lnTo>
                    <a:pt x="228620" y="736296"/>
                  </a:lnTo>
                  <a:lnTo>
                    <a:pt x="285660" y="747211"/>
                  </a:lnTo>
                  <a:lnTo>
                    <a:pt x="340631" y="743680"/>
                  </a:lnTo>
                  <a:lnTo>
                    <a:pt x="376296" y="739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4459866" y="280334"/>
              <a:ext cx="164263" cy="611640"/>
            </a:xfrm>
            <a:custGeom>
              <a:avLst/>
              <a:gdLst/>
              <a:ahLst/>
              <a:cxnLst/>
              <a:rect l="0" t="0" r="0" b="0"/>
              <a:pathLst>
                <a:path w="164263" h="611640">
                  <a:moveTo>
                    <a:pt x="0" y="0"/>
                  </a:moveTo>
                  <a:lnTo>
                    <a:pt x="40587" y="0"/>
                  </a:lnTo>
                  <a:lnTo>
                    <a:pt x="56790" y="11327"/>
                  </a:lnTo>
                  <a:lnTo>
                    <a:pt x="86121" y="54116"/>
                  </a:lnTo>
                  <a:lnTo>
                    <a:pt x="109539" y="103338"/>
                  </a:lnTo>
                  <a:lnTo>
                    <a:pt x="127971" y="150699"/>
                  </a:lnTo>
                  <a:lnTo>
                    <a:pt x="144891" y="209203"/>
                  </a:lnTo>
                  <a:lnTo>
                    <a:pt x="151949" y="262405"/>
                  </a:lnTo>
                  <a:lnTo>
                    <a:pt x="160963" y="314036"/>
                  </a:lnTo>
                  <a:lnTo>
                    <a:pt x="164262" y="365202"/>
                  </a:lnTo>
                  <a:lnTo>
                    <a:pt x="163825" y="417645"/>
                  </a:lnTo>
                  <a:lnTo>
                    <a:pt x="155357" y="474558"/>
                  </a:lnTo>
                  <a:lnTo>
                    <a:pt x="139811" y="533277"/>
                  </a:lnTo>
                  <a:lnTo>
                    <a:pt x="120299" y="594398"/>
                  </a:lnTo>
                  <a:lnTo>
                    <a:pt x="114682" y="611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4663745" y="153643"/>
              <a:ext cx="165653" cy="203147"/>
            </a:xfrm>
            <a:custGeom>
              <a:avLst/>
              <a:gdLst/>
              <a:ahLst/>
              <a:cxnLst/>
              <a:rect l="0" t="0" r="0" b="0"/>
              <a:pathLst>
                <a:path w="165653" h="203147">
                  <a:moveTo>
                    <a:pt x="0" y="62979"/>
                  </a:moveTo>
                  <a:lnTo>
                    <a:pt x="60881" y="8862"/>
                  </a:lnTo>
                  <a:lnTo>
                    <a:pt x="78815" y="0"/>
                  </a:lnTo>
                  <a:lnTo>
                    <a:pt x="90771" y="1171"/>
                  </a:lnTo>
                  <a:lnTo>
                    <a:pt x="98741" y="9031"/>
                  </a:lnTo>
                  <a:lnTo>
                    <a:pt x="102639" y="19935"/>
                  </a:lnTo>
                  <a:lnTo>
                    <a:pt x="101361" y="60922"/>
                  </a:lnTo>
                  <a:lnTo>
                    <a:pt x="92020" y="117318"/>
                  </a:lnTo>
                  <a:lnTo>
                    <a:pt x="93809" y="162141"/>
                  </a:lnTo>
                  <a:lnTo>
                    <a:pt x="96519" y="175809"/>
                  </a:lnTo>
                  <a:lnTo>
                    <a:pt x="103990" y="184921"/>
                  </a:lnTo>
                  <a:lnTo>
                    <a:pt x="127392" y="195046"/>
                  </a:lnTo>
                  <a:lnTo>
                    <a:pt x="165652" y="203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4867625" y="497585"/>
              <a:ext cx="165653" cy="24857"/>
            </a:xfrm>
            <a:custGeom>
              <a:avLst/>
              <a:gdLst/>
              <a:ahLst/>
              <a:cxnLst/>
              <a:rect l="0" t="0" r="0" b="0"/>
              <a:pathLst>
                <a:path w="165653" h="24857">
                  <a:moveTo>
                    <a:pt x="0" y="24856"/>
                  </a:moveTo>
                  <a:lnTo>
                    <a:pt x="37755" y="13529"/>
                  </a:lnTo>
                  <a:lnTo>
                    <a:pt x="91819" y="0"/>
                  </a:lnTo>
                  <a:lnTo>
                    <a:pt x="141888" y="344"/>
                  </a:lnTo>
                  <a:lnTo>
                    <a:pt x="165652" y="1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4867625" y="688093"/>
              <a:ext cx="127426" cy="25486"/>
            </a:xfrm>
            <a:custGeom>
              <a:avLst/>
              <a:gdLst/>
              <a:ahLst/>
              <a:cxnLst/>
              <a:rect l="0" t="0" r="0" b="0"/>
              <a:pathLst>
                <a:path w="127426" h="25486">
                  <a:moveTo>
                    <a:pt x="0" y="25485"/>
                  </a:moveTo>
                  <a:lnTo>
                    <a:pt x="56790" y="15312"/>
                  </a:lnTo>
                  <a:lnTo>
                    <a:pt x="105764" y="3444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5657658" y="25484"/>
              <a:ext cx="25486" cy="305821"/>
            </a:xfrm>
            <a:custGeom>
              <a:avLst/>
              <a:gdLst/>
              <a:ahLst/>
              <a:cxnLst/>
              <a:rect l="0" t="0" r="0" b="0"/>
              <a:pathLst>
                <a:path w="25486" h="305821">
                  <a:moveTo>
                    <a:pt x="0" y="0"/>
                  </a:moveTo>
                  <a:lnTo>
                    <a:pt x="0" y="49083"/>
                  </a:lnTo>
                  <a:lnTo>
                    <a:pt x="0" y="87939"/>
                  </a:lnTo>
                  <a:lnTo>
                    <a:pt x="0" y="146216"/>
                  </a:lnTo>
                  <a:lnTo>
                    <a:pt x="3776" y="207088"/>
                  </a:lnTo>
                  <a:lnTo>
                    <a:pt x="13861" y="255800"/>
                  </a:lnTo>
                  <a:lnTo>
                    <a:pt x="25485" y="305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5740091" y="89197"/>
              <a:ext cx="70478" cy="140168"/>
            </a:xfrm>
            <a:custGeom>
              <a:avLst/>
              <a:gdLst/>
              <a:ahLst/>
              <a:cxnLst/>
              <a:rect l="0" t="0" r="0" b="0"/>
              <a:pathLst>
                <a:path w="70478" h="140168">
                  <a:moveTo>
                    <a:pt x="6765" y="0"/>
                  </a:moveTo>
                  <a:lnTo>
                    <a:pt x="2989" y="49082"/>
                  </a:lnTo>
                  <a:lnTo>
                    <a:pt x="0" y="87939"/>
                  </a:lnTo>
                  <a:lnTo>
                    <a:pt x="6502" y="96853"/>
                  </a:lnTo>
                  <a:lnTo>
                    <a:pt x="19332" y="85806"/>
                  </a:lnTo>
                  <a:lnTo>
                    <a:pt x="47771" y="41942"/>
                  </a:lnTo>
                  <a:lnTo>
                    <a:pt x="46845" y="40704"/>
                  </a:lnTo>
                  <a:lnTo>
                    <a:pt x="45541" y="66019"/>
                  </a:lnTo>
                  <a:lnTo>
                    <a:pt x="51919" y="102623"/>
                  </a:lnTo>
                  <a:lnTo>
                    <a:pt x="70477" y="14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5912508" y="140167"/>
              <a:ext cx="25486" cy="25486"/>
            </a:xfrm>
            <a:custGeom>
              <a:avLst/>
              <a:gdLst/>
              <a:ahLst/>
              <a:cxnLst/>
              <a:rect l="0" t="0" r="0" b="0"/>
              <a:pathLst>
                <a:path w="25486" h="25486">
                  <a:moveTo>
                    <a:pt x="25485" y="0"/>
                  </a:moveTo>
                  <a:lnTo>
                    <a:pt x="0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5772341" y="140167"/>
              <a:ext cx="144962" cy="203245"/>
            </a:xfrm>
            <a:custGeom>
              <a:avLst/>
              <a:gdLst/>
              <a:ahLst/>
              <a:cxnLst/>
              <a:rect l="0" t="0" r="0" b="0"/>
              <a:pathLst>
                <a:path w="144962" h="203245">
                  <a:moveTo>
                    <a:pt x="0" y="0"/>
                  </a:moveTo>
                  <a:lnTo>
                    <a:pt x="3775" y="49082"/>
                  </a:lnTo>
                  <a:lnTo>
                    <a:pt x="6764" y="87939"/>
                  </a:lnTo>
                  <a:lnTo>
                    <a:pt x="17636" y="138664"/>
                  </a:lnTo>
                  <a:lnTo>
                    <a:pt x="39677" y="183140"/>
                  </a:lnTo>
                  <a:lnTo>
                    <a:pt x="47689" y="194301"/>
                  </a:lnTo>
                  <a:lnTo>
                    <a:pt x="57277" y="200325"/>
                  </a:lnTo>
                  <a:lnTo>
                    <a:pt x="79258" y="203244"/>
                  </a:lnTo>
                  <a:lnTo>
                    <a:pt x="99410" y="196046"/>
                  </a:lnTo>
                  <a:lnTo>
                    <a:pt x="108748" y="190162"/>
                  </a:lnTo>
                  <a:lnTo>
                    <a:pt x="122900" y="172298"/>
                  </a:lnTo>
                  <a:lnTo>
                    <a:pt x="143521" y="126220"/>
                  </a:lnTo>
                  <a:lnTo>
                    <a:pt x="144961" y="101404"/>
                  </a:lnTo>
                  <a:lnTo>
                    <a:pt x="134350" y="50864"/>
                  </a:lnTo>
                  <a:lnTo>
                    <a:pt x="115948" y="19475"/>
                  </a:lnTo>
                  <a:lnTo>
                    <a:pt x="107031" y="14399"/>
                  </a:lnTo>
                  <a:lnTo>
                    <a:pt x="85797" y="12535"/>
                  </a:lnTo>
                  <a:lnTo>
                    <a:pt x="65977" y="20201"/>
                  </a:lnTo>
                  <a:lnTo>
                    <a:pt x="56726" y="26210"/>
                  </a:lnTo>
                  <a:lnTo>
                    <a:pt x="42673" y="44213"/>
                  </a:lnTo>
                  <a:lnTo>
                    <a:pt x="36943" y="54960"/>
                  </a:lnTo>
                  <a:lnTo>
                    <a:pt x="34353" y="82004"/>
                  </a:lnTo>
                  <a:lnTo>
                    <a:pt x="37921" y="108653"/>
                  </a:lnTo>
                  <a:lnTo>
                    <a:pt x="50969" y="14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5988963" y="151598"/>
              <a:ext cx="190153" cy="194852"/>
            </a:xfrm>
            <a:custGeom>
              <a:avLst/>
              <a:gdLst/>
              <a:ahLst/>
              <a:cxnLst/>
              <a:rect l="0" t="0" r="0" b="0"/>
              <a:pathLst>
                <a:path w="190153" h="194852">
                  <a:moveTo>
                    <a:pt x="0" y="39539"/>
                  </a:moveTo>
                  <a:lnTo>
                    <a:pt x="7550" y="77294"/>
                  </a:lnTo>
                  <a:lnTo>
                    <a:pt x="20345" y="129942"/>
                  </a:lnTo>
                  <a:lnTo>
                    <a:pt x="35471" y="162780"/>
                  </a:lnTo>
                  <a:lnTo>
                    <a:pt x="55407" y="183038"/>
                  </a:lnTo>
                  <a:lnTo>
                    <a:pt x="66671" y="190422"/>
                  </a:lnTo>
                  <a:lnTo>
                    <a:pt x="90512" y="194851"/>
                  </a:lnTo>
                  <a:lnTo>
                    <a:pt x="102816" y="194050"/>
                  </a:lnTo>
                  <a:lnTo>
                    <a:pt x="124039" y="185609"/>
                  </a:lnTo>
                  <a:lnTo>
                    <a:pt x="160736" y="157117"/>
                  </a:lnTo>
                  <a:lnTo>
                    <a:pt x="179927" y="125819"/>
                  </a:lnTo>
                  <a:lnTo>
                    <a:pt x="188923" y="67017"/>
                  </a:lnTo>
                  <a:lnTo>
                    <a:pt x="190152" y="34289"/>
                  </a:lnTo>
                  <a:lnTo>
                    <a:pt x="186233" y="21881"/>
                  </a:lnTo>
                  <a:lnTo>
                    <a:pt x="179372" y="12193"/>
                  </a:lnTo>
                  <a:lnTo>
                    <a:pt x="170552" y="4318"/>
                  </a:lnTo>
                  <a:lnTo>
                    <a:pt x="160423" y="484"/>
                  </a:lnTo>
                  <a:lnTo>
                    <a:pt x="137843" y="0"/>
                  </a:lnTo>
                  <a:lnTo>
                    <a:pt x="117425" y="8279"/>
                  </a:lnTo>
                  <a:lnTo>
                    <a:pt x="81244" y="36668"/>
                  </a:lnTo>
                  <a:lnTo>
                    <a:pt x="52160" y="84257"/>
                  </a:lnTo>
                  <a:lnTo>
                    <a:pt x="38227" y="103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5644916" y="433244"/>
              <a:ext cx="598897" cy="140168"/>
            </a:xfrm>
            <a:custGeom>
              <a:avLst/>
              <a:gdLst/>
              <a:ahLst/>
              <a:cxnLst/>
              <a:rect l="0" t="0" r="0" b="0"/>
              <a:pathLst>
                <a:path w="598897" h="140168">
                  <a:moveTo>
                    <a:pt x="0" y="140167"/>
                  </a:moveTo>
                  <a:lnTo>
                    <a:pt x="56633" y="121289"/>
                  </a:lnTo>
                  <a:lnTo>
                    <a:pt x="101468" y="106344"/>
                  </a:lnTo>
                  <a:lnTo>
                    <a:pt x="137021" y="94965"/>
                  </a:lnTo>
                  <a:lnTo>
                    <a:pt x="191626" y="78546"/>
                  </a:lnTo>
                  <a:lnTo>
                    <a:pt x="238549" y="66529"/>
                  </a:lnTo>
                  <a:lnTo>
                    <a:pt x="300990" y="51804"/>
                  </a:lnTo>
                  <a:lnTo>
                    <a:pt x="359134" y="38474"/>
                  </a:lnTo>
                  <a:lnTo>
                    <a:pt x="417421" y="29333"/>
                  </a:lnTo>
                  <a:lnTo>
                    <a:pt x="470559" y="22849"/>
                  </a:lnTo>
                  <a:lnTo>
                    <a:pt x="522171" y="15737"/>
                  </a:lnTo>
                  <a:lnTo>
                    <a:pt x="583583" y="6569"/>
                  </a:lnTo>
                  <a:lnTo>
                    <a:pt x="595394" y="2919"/>
                  </a:lnTo>
                  <a:lnTo>
                    <a:pt x="5988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5952170" y="611638"/>
              <a:ext cx="182586" cy="424396"/>
            </a:xfrm>
            <a:custGeom>
              <a:avLst/>
              <a:gdLst/>
              <a:ahLst/>
              <a:cxnLst/>
              <a:rect l="0" t="0" r="0" b="0"/>
              <a:pathLst>
                <a:path w="182586" h="424396">
                  <a:moveTo>
                    <a:pt x="75020" y="0"/>
                  </a:moveTo>
                  <a:lnTo>
                    <a:pt x="47962" y="13529"/>
                  </a:lnTo>
                  <a:lnTo>
                    <a:pt x="10842" y="76059"/>
                  </a:lnTo>
                  <a:lnTo>
                    <a:pt x="717" y="115922"/>
                  </a:lnTo>
                  <a:lnTo>
                    <a:pt x="0" y="132499"/>
                  </a:lnTo>
                  <a:lnTo>
                    <a:pt x="3769" y="144966"/>
                  </a:lnTo>
                  <a:lnTo>
                    <a:pt x="10529" y="154693"/>
                  </a:lnTo>
                  <a:lnTo>
                    <a:pt x="19284" y="162594"/>
                  </a:lnTo>
                  <a:lnTo>
                    <a:pt x="29367" y="166445"/>
                  </a:lnTo>
                  <a:lnTo>
                    <a:pt x="51898" y="166949"/>
                  </a:lnTo>
                  <a:lnTo>
                    <a:pt x="72295" y="158677"/>
                  </a:lnTo>
                  <a:lnTo>
                    <a:pt x="81698" y="152507"/>
                  </a:lnTo>
                  <a:lnTo>
                    <a:pt x="95922" y="134325"/>
                  </a:lnTo>
                  <a:lnTo>
                    <a:pt x="116590" y="88044"/>
                  </a:lnTo>
                  <a:lnTo>
                    <a:pt x="116892" y="77102"/>
                  </a:lnTo>
                  <a:lnTo>
                    <a:pt x="109676" y="57393"/>
                  </a:lnTo>
                  <a:lnTo>
                    <a:pt x="93254" y="42970"/>
                  </a:lnTo>
                  <a:lnTo>
                    <a:pt x="82929" y="37142"/>
                  </a:lnTo>
                  <a:lnTo>
                    <a:pt x="78876" y="36088"/>
                  </a:lnTo>
                  <a:lnTo>
                    <a:pt x="79007" y="38217"/>
                  </a:lnTo>
                  <a:lnTo>
                    <a:pt x="129475" y="95358"/>
                  </a:lnTo>
                  <a:lnTo>
                    <a:pt x="155063" y="153721"/>
                  </a:lnTo>
                  <a:lnTo>
                    <a:pt x="172582" y="206872"/>
                  </a:lnTo>
                  <a:lnTo>
                    <a:pt x="182585" y="259669"/>
                  </a:lnTo>
                  <a:lnTo>
                    <a:pt x="174716" y="320773"/>
                  </a:lnTo>
                  <a:lnTo>
                    <a:pt x="166052" y="350693"/>
                  </a:lnTo>
                  <a:lnTo>
                    <a:pt x="152762" y="373430"/>
                  </a:lnTo>
                  <a:lnTo>
                    <a:pt x="122596" y="402150"/>
                  </a:lnTo>
                  <a:lnTo>
                    <a:pt x="86757" y="421829"/>
                  </a:lnTo>
                  <a:lnTo>
                    <a:pt x="61831" y="424395"/>
                  </a:lnTo>
                  <a:lnTo>
                    <a:pt x="39426" y="420817"/>
                  </a:lnTo>
                  <a:lnTo>
                    <a:pt x="11308" y="407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2752374" y="93492"/>
              <a:ext cx="587598" cy="669947"/>
            </a:xfrm>
            <a:custGeom>
              <a:avLst/>
              <a:gdLst/>
              <a:ahLst/>
              <a:cxnLst/>
              <a:rect l="0" t="0" r="0" b="0"/>
              <a:pathLst>
                <a:path w="587598" h="669947">
                  <a:moveTo>
                    <a:pt x="0" y="416207"/>
                  </a:moveTo>
                  <a:lnTo>
                    <a:pt x="13529" y="382384"/>
                  </a:lnTo>
                  <a:lnTo>
                    <a:pt x="23178" y="382331"/>
                  </a:lnTo>
                  <a:lnTo>
                    <a:pt x="60984" y="423946"/>
                  </a:lnTo>
                  <a:lnTo>
                    <a:pt x="100562" y="482706"/>
                  </a:lnTo>
                  <a:lnTo>
                    <a:pt x="127016" y="531715"/>
                  </a:lnTo>
                  <a:lnTo>
                    <a:pt x="161324" y="592247"/>
                  </a:lnTo>
                  <a:lnTo>
                    <a:pt x="203869" y="647918"/>
                  </a:lnTo>
                  <a:lnTo>
                    <a:pt x="212368" y="659878"/>
                  </a:lnTo>
                  <a:lnTo>
                    <a:pt x="223697" y="666436"/>
                  </a:lnTo>
                  <a:lnTo>
                    <a:pt x="251387" y="669946"/>
                  </a:lnTo>
                  <a:lnTo>
                    <a:pt x="262452" y="666069"/>
                  </a:lnTo>
                  <a:lnTo>
                    <a:pt x="278522" y="650434"/>
                  </a:lnTo>
                  <a:lnTo>
                    <a:pt x="309132" y="588273"/>
                  </a:lnTo>
                  <a:lnTo>
                    <a:pt x="334056" y="532156"/>
                  </a:lnTo>
                  <a:lnTo>
                    <a:pt x="359063" y="473405"/>
                  </a:lnTo>
                  <a:lnTo>
                    <a:pt x="373194" y="424030"/>
                  </a:lnTo>
                  <a:lnTo>
                    <a:pt x="393113" y="373533"/>
                  </a:lnTo>
                  <a:lnTo>
                    <a:pt x="416949" y="322703"/>
                  </a:lnTo>
                  <a:lnTo>
                    <a:pt x="435181" y="271774"/>
                  </a:lnTo>
                  <a:lnTo>
                    <a:pt x="456314" y="220817"/>
                  </a:lnTo>
                  <a:lnTo>
                    <a:pt x="473745" y="169850"/>
                  </a:lnTo>
                  <a:lnTo>
                    <a:pt x="493735" y="112065"/>
                  </a:lnTo>
                  <a:lnTo>
                    <a:pt x="523483" y="55973"/>
                  </a:lnTo>
                  <a:lnTo>
                    <a:pt x="556627" y="4306"/>
                  </a:lnTo>
                  <a:lnTo>
                    <a:pt x="565054" y="23"/>
                  </a:lnTo>
                  <a:lnTo>
                    <a:pt x="573503" y="0"/>
                  </a:lnTo>
                  <a:lnTo>
                    <a:pt x="581967" y="2815"/>
                  </a:lnTo>
                  <a:lnTo>
                    <a:pt x="586195" y="7524"/>
                  </a:lnTo>
                  <a:lnTo>
                    <a:pt x="587597" y="13495"/>
                  </a:lnTo>
                  <a:lnTo>
                    <a:pt x="586154" y="33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2" name="31 Grup"/>
          <p:cNvGrpSpPr/>
          <p:nvPr/>
        </p:nvGrpSpPr>
        <p:grpSpPr>
          <a:xfrm>
            <a:off x="3582355" y="1522775"/>
            <a:ext cx="1310756" cy="778287"/>
            <a:chOff x="3582355" y="1522775"/>
            <a:chExt cx="1310756" cy="778287"/>
          </a:xfrm>
        </p:grpSpPr>
        <p:sp>
          <p:nvSpPr>
            <p:cNvPr id="22" name="21 Serbest Form"/>
            <p:cNvSpPr/>
            <p:nvPr/>
          </p:nvSpPr>
          <p:spPr>
            <a:xfrm>
              <a:off x="3644347" y="1809431"/>
              <a:ext cx="178396" cy="76456"/>
            </a:xfrm>
            <a:custGeom>
              <a:avLst/>
              <a:gdLst/>
              <a:ahLst/>
              <a:cxnLst/>
              <a:rect l="0" t="0" r="0" b="0"/>
              <a:pathLst>
                <a:path w="178396" h="76456">
                  <a:moveTo>
                    <a:pt x="0" y="76455"/>
                  </a:moveTo>
                  <a:lnTo>
                    <a:pt x="37756" y="50026"/>
                  </a:lnTo>
                  <a:lnTo>
                    <a:pt x="93235" y="16570"/>
                  </a:lnTo>
                  <a:lnTo>
                    <a:pt x="150646" y="4280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3926727" y="1618294"/>
              <a:ext cx="164344" cy="216623"/>
            </a:xfrm>
            <a:custGeom>
              <a:avLst/>
              <a:gdLst/>
              <a:ahLst/>
              <a:cxnLst/>
              <a:rect l="0" t="0" r="0" b="0"/>
              <a:pathLst>
                <a:path w="164344" h="216623">
                  <a:moveTo>
                    <a:pt x="23440" y="0"/>
                  </a:moveTo>
                  <a:lnTo>
                    <a:pt x="3146" y="13529"/>
                  </a:lnTo>
                  <a:lnTo>
                    <a:pt x="0" y="20346"/>
                  </a:lnTo>
                  <a:lnTo>
                    <a:pt x="734" y="27722"/>
                  </a:lnTo>
                  <a:lnTo>
                    <a:pt x="4055" y="35471"/>
                  </a:lnTo>
                  <a:lnTo>
                    <a:pt x="19072" y="47857"/>
                  </a:lnTo>
                  <a:lnTo>
                    <a:pt x="75512" y="73213"/>
                  </a:lnTo>
                  <a:lnTo>
                    <a:pt x="131503" y="111126"/>
                  </a:lnTo>
                  <a:lnTo>
                    <a:pt x="158657" y="142889"/>
                  </a:lnTo>
                  <a:lnTo>
                    <a:pt x="163138" y="154724"/>
                  </a:lnTo>
                  <a:lnTo>
                    <a:pt x="164343" y="179201"/>
                  </a:lnTo>
                  <a:lnTo>
                    <a:pt x="159850" y="188843"/>
                  </a:lnTo>
                  <a:lnTo>
                    <a:pt x="125379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3911939" y="1592809"/>
              <a:ext cx="254851" cy="63713"/>
            </a:xfrm>
            <a:custGeom>
              <a:avLst/>
              <a:gdLst/>
              <a:ahLst/>
              <a:cxnLst/>
              <a:rect l="0" t="0" r="0" b="0"/>
              <a:pathLst>
                <a:path w="254851" h="63713">
                  <a:moveTo>
                    <a:pt x="0" y="63712"/>
                  </a:moveTo>
                  <a:lnTo>
                    <a:pt x="45307" y="44835"/>
                  </a:lnTo>
                  <a:lnTo>
                    <a:pt x="81175" y="29890"/>
                  </a:lnTo>
                  <a:lnTo>
                    <a:pt x="136130" y="13284"/>
                  </a:lnTo>
                  <a:lnTo>
                    <a:pt x="198908" y="3936"/>
                  </a:lnTo>
                  <a:lnTo>
                    <a:pt x="2548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3911939" y="1922231"/>
              <a:ext cx="280336" cy="103823"/>
            </a:xfrm>
            <a:custGeom>
              <a:avLst/>
              <a:gdLst/>
              <a:ahLst/>
              <a:cxnLst/>
              <a:rect l="0" t="0" r="0" b="0"/>
              <a:pathLst>
                <a:path w="280336" h="103823">
                  <a:moveTo>
                    <a:pt x="0" y="103822"/>
                  </a:moveTo>
                  <a:lnTo>
                    <a:pt x="56634" y="69842"/>
                  </a:lnTo>
                  <a:lnTo>
                    <a:pt x="101468" y="42941"/>
                  </a:lnTo>
                  <a:lnTo>
                    <a:pt x="138437" y="25008"/>
                  </a:lnTo>
                  <a:lnTo>
                    <a:pt x="198392" y="5081"/>
                  </a:lnTo>
                  <a:lnTo>
                    <a:pt x="237308" y="0"/>
                  </a:lnTo>
                  <a:lnTo>
                    <a:pt x="280335" y="1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4064849" y="1993856"/>
              <a:ext cx="191138" cy="202421"/>
            </a:xfrm>
            <a:custGeom>
              <a:avLst/>
              <a:gdLst/>
              <a:ahLst/>
              <a:cxnLst/>
              <a:rect l="0" t="0" r="0" b="0"/>
              <a:pathLst>
                <a:path w="191138" h="202421">
                  <a:moveTo>
                    <a:pt x="0" y="32197"/>
                  </a:moveTo>
                  <a:lnTo>
                    <a:pt x="33823" y="5139"/>
                  </a:lnTo>
                  <a:lnTo>
                    <a:pt x="48034" y="0"/>
                  </a:lnTo>
                  <a:lnTo>
                    <a:pt x="75150" y="1841"/>
                  </a:lnTo>
                  <a:lnTo>
                    <a:pt x="84080" y="10544"/>
                  </a:lnTo>
                  <a:lnTo>
                    <a:pt x="94002" y="39092"/>
                  </a:lnTo>
                  <a:lnTo>
                    <a:pt x="92823" y="81434"/>
                  </a:lnTo>
                  <a:lnTo>
                    <a:pt x="81156" y="143967"/>
                  </a:lnTo>
                  <a:lnTo>
                    <a:pt x="78544" y="177205"/>
                  </a:lnTo>
                  <a:lnTo>
                    <a:pt x="83511" y="188334"/>
                  </a:lnTo>
                  <a:lnTo>
                    <a:pt x="92486" y="195753"/>
                  </a:lnTo>
                  <a:lnTo>
                    <a:pt x="104132" y="200699"/>
                  </a:lnTo>
                  <a:lnTo>
                    <a:pt x="128399" y="202420"/>
                  </a:lnTo>
                  <a:lnTo>
                    <a:pt x="151927" y="197049"/>
                  </a:lnTo>
                  <a:lnTo>
                    <a:pt x="191137" y="172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3582355" y="1669264"/>
              <a:ext cx="253130" cy="631798"/>
            </a:xfrm>
            <a:custGeom>
              <a:avLst/>
              <a:gdLst/>
              <a:ahLst/>
              <a:cxnLst/>
              <a:rect l="0" t="0" r="0" b="0"/>
              <a:pathLst>
                <a:path w="253130" h="631798">
                  <a:moveTo>
                    <a:pt x="61992" y="0"/>
                  </a:moveTo>
                  <a:lnTo>
                    <a:pt x="34934" y="60880"/>
                  </a:lnTo>
                  <a:lnTo>
                    <a:pt x="17874" y="113424"/>
                  </a:lnTo>
                  <a:lnTo>
                    <a:pt x="6989" y="163677"/>
                  </a:lnTo>
                  <a:lnTo>
                    <a:pt x="2150" y="209609"/>
                  </a:lnTo>
                  <a:lnTo>
                    <a:pt x="0" y="253620"/>
                  </a:lnTo>
                  <a:lnTo>
                    <a:pt x="460" y="296778"/>
                  </a:lnTo>
                  <a:lnTo>
                    <a:pt x="5384" y="339556"/>
                  </a:lnTo>
                  <a:lnTo>
                    <a:pt x="12292" y="382166"/>
                  </a:lnTo>
                  <a:lnTo>
                    <a:pt x="24141" y="442179"/>
                  </a:lnTo>
                  <a:lnTo>
                    <a:pt x="36619" y="495828"/>
                  </a:lnTo>
                  <a:lnTo>
                    <a:pt x="47883" y="529019"/>
                  </a:lnTo>
                  <a:lnTo>
                    <a:pt x="94953" y="591320"/>
                  </a:lnTo>
                  <a:lnTo>
                    <a:pt x="134685" y="619147"/>
                  </a:lnTo>
                  <a:lnTo>
                    <a:pt x="182324" y="631797"/>
                  </a:lnTo>
                  <a:lnTo>
                    <a:pt x="211749" y="627205"/>
                  </a:lnTo>
                  <a:lnTo>
                    <a:pt x="253129" y="611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4332441" y="1580066"/>
              <a:ext cx="152158" cy="560670"/>
            </a:xfrm>
            <a:custGeom>
              <a:avLst/>
              <a:gdLst/>
              <a:ahLst/>
              <a:cxnLst/>
              <a:rect l="0" t="0" r="0" b="0"/>
              <a:pathLst>
                <a:path w="152158" h="560670">
                  <a:moveTo>
                    <a:pt x="0" y="0"/>
                  </a:moveTo>
                  <a:lnTo>
                    <a:pt x="26429" y="45307"/>
                  </a:lnTo>
                  <a:lnTo>
                    <a:pt x="47352" y="81175"/>
                  </a:lnTo>
                  <a:lnTo>
                    <a:pt x="74375" y="136130"/>
                  </a:lnTo>
                  <a:lnTo>
                    <a:pt x="97548" y="198908"/>
                  </a:lnTo>
                  <a:lnTo>
                    <a:pt x="113381" y="253377"/>
                  </a:lnTo>
                  <a:lnTo>
                    <a:pt x="131415" y="315754"/>
                  </a:lnTo>
                  <a:lnTo>
                    <a:pt x="144338" y="362722"/>
                  </a:lnTo>
                  <a:lnTo>
                    <a:pt x="150370" y="419271"/>
                  </a:lnTo>
                  <a:lnTo>
                    <a:pt x="152157" y="474096"/>
                  </a:lnTo>
                  <a:lnTo>
                    <a:pt x="145922" y="519444"/>
                  </a:lnTo>
                  <a:lnTo>
                    <a:pt x="128343" y="553016"/>
                  </a:lnTo>
                  <a:lnTo>
                    <a:pt x="123790" y="558399"/>
                  </a:lnTo>
                  <a:lnTo>
                    <a:pt x="120754" y="560572"/>
                  </a:lnTo>
                  <a:lnTo>
                    <a:pt x="114682" y="560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4472608" y="1522775"/>
              <a:ext cx="148624" cy="222945"/>
            </a:xfrm>
            <a:custGeom>
              <a:avLst/>
              <a:gdLst/>
              <a:ahLst/>
              <a:cxnLst/>
              <a:rect l="0" t="0" r="0" b="0"/>
              <a:pathLst>
                <a:path w="148624" h="222945">
                  <a:moveTo>
                    <a:pt x="0" y="70034"/>
                  </a:moveTo>
                  <a:lnTo>
                    <a:pt x="56791" y="10149"/>
                  </a:lnTo>
                  <a:lnTo>
                    <a:pt x="86121" y="0"/>
                  </a:lnTo>
                  <a:lnTo>
                    <a:pt x="95642" y="3523"/>
                  </a:lnTo>
                  <a:lnTo>
                    <a:pt x="101988" y="11535"/>
                  </a:lnTo>
                  <a:lnTo>
                    <a:pt x="124600" y="69305"/>
                  </a:lnTo>
                  <a:lnTo>
                    <a:pt x="143263" y="101123"/>
                  </a:lnTo>
                  <a:lnTo>
                    <a:pt x="148623" y="129630"/>
                  </a:lnTo>
                  <a:lnTo>
                    <a:pt x="144875" y="170754"/>
                  </a:lnTo>
                  <a:lnTo>
                    <a:pt x="134709" y="193141"/>
                  </a:lnTo>
                  <a:lnTo>
                    <a:pt x="128033" y="203075"/>
                  </a:lnTo>
                  <a:lnTo>
                    <a:pt x="113065" y="214113"/>
                  </a:lnTo>
                  <a:lnTo>
                    <a:pt x="89198" y="222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4740200" y="1822173"/>
              <a:ext cx="140168" cy="63714"/>
            </a:xfrm>
            <a:custGeom>
              <a:avLst/>
              <a:gdLst/>
              <a:ahLst/>
              <a:cxnLst/>
              <a:rect l="0" t="0" r="0" b="0"/>
              <a:pathLst>
                <a:path w="140168" h="63714">
                  <a:moveTo>
                    <a:pt x="0" y="63713"/>
                  </a:moveTo>
                  <a:lnTo>
                    <a:pt x="37756" y="44835"/>
                  </a:lnTo>
                  <a:lnTo>
                    <a:pt x="88988" y="19927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4752943" y="1911371"/>
              <a:ext cx="140168" cy="63713"/>
            </a:xfrm>
            <a:custGeom>
              <a:avLst/>
              <a:gdLst/>
              <a:ahLst/>
              <a:cxnLst/>
              <a:rect l="0" t="0" r="0" b="0"/>
              <a:pathLst>
                <a:path w="140168" h="63713">
                  <a:moveTo>
                    <a:pt x="0" y="63712"/>
                  </a:moveTo>
                  <a:lnTo>
                    <a:pt x="37755" y="48610"/>
                  </a:lnTo>
                  <a:lnTo>
                    <a:pt x="88987" y="27268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9" name="38 Grup"/>
          <p:cNvGrpSpPr/>
          <p:nvPr/>
        </p:nvGrpSpPr>
        <p:grpSpPr>
          <a:xfrm>
            <a:off x="5453779" y="1554581"/>
            <a:ext cx="586155" cy="899624"/>
            <a:chOff x="5453779" y="1554581"/>
            <a:chExt cx="586155" cy="899624"/>
          </a:xfrm>
        </p:grpSpPr>
        <p:sp>
          <p:nvSpPr>
            <p:cNvPr id="33" name="32 Serbest Form"/>
            <p:cNvSpPr/>
            <p:nvPr/>
          </p:nvSpPr>
          <p:spPr>
            <a:xfrm>
              <a:off x="5479264" y="1618294"/>
              <a:ext cx="38228" cy="267593"/>
            </a:xfrm>
            <a:custGeom>
              <a:avLst/>
              <a:gdLst/>
              <a:ahLst/>
              <a:cxnLst/>
              <a:rect l="0" t="0" r="0" b="0"/>
              <a:pathLst>
                <a:path w="38228" h="267593">
                  <a:moveTo>
                    <a:pt x="0" y="0"/>
                  </a:moveTo>
                  <a:lnTo>
                    <a:pt x="10173" y="59622"/>
                  </a:lnTo>
                  <a:lnTo>
                    <a:pt x="20319" y="118819"/>
                  </a:lnTo>
                  <a:lnTo>
                    <a:pt x="23954" y="172856"/>
                  </a:lnTo>
                  <a:lnTo>
                    <a:pt x="28958" y="234301"/>
                  </a:lnTo>
                  <a:lnTo>
                    <a:pt x="38227" y="267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5619431" y="1587513"/>
              <a:ext cx="178395" cy="235887"/>
            </a:xfrm>
            <a:custGeom>
              <a:avLst/>
              <a:gdLst/>
              <a:ahLst/>
              <a:cxnLst/>
              <a:rect l="0" t="0" r="0" b="0"/>
              <a:pathLst>
                <a:path w="178395" h="235887">
                  <a:moveTo>
                    <a:pt x="0" y="30781"/>
                  </a:moveTo>
                  <a:lnTo>
                    <a:pt x="40587" y="3723"/>
                  </a:lnTo>
                  <a:lnTo>
                    <a:pt x="53959" y="0"/>
                  </a:lnTo>
                  <a:lnTo>
                    <a:pt x="64289" y="1765"/>
                  </a:lnTo>
                  <a:lnTo>
                    <a:pt x="72592" y="7189"/>
                  </a:lnTo>
                  <a:lnTo>
                    <a:pt x="76711" y="17885"/>
                  </a:lnTo>
                  <a:lnTo>
                    <a:pt x="75745" y="65345"/>
                  </a:lnTo>
                  <a:lnTo>
                    <a:pt x="67907" y="115904"/>
                  </a:lnTo>
                  <a:lnTo>
                    <a:pt x="64955" y="166752"/>
                  </a:lnTo>
                  <a:lnTo>
                    <a:pt x="64265" y="200703"/>
                  </a:lnTo>
                  <a:lnTo>
                    <a:pt x="68328" y="213438"/>
                  </a:lnTo>
                  <a:lnTo>
                    <a:pt x="75284" y="223344"/>
                  </a:lnTo>
                  <a:lnTo>
                    <a:pt x="84170" y="231363"/>
                  </a:lnTo>
                  <a:lnTo>
                    <a:pt x="94341" y="235294"/>
                  </a:lnTo>
                  <a:lnTo>
                    <a:pt x="116968" y="235886"/>
                  </a:lnTo>
                  <a:lnTo>
                    <a:pt x="178394" y="221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5867516" y="1631036"/>
              <a:ext cx="90855" cy="229366"/>
            </a:xfrm>
            <a:custGeom>
              <a:avLst/>
              <a:gdLst/>
              <a:ahLst/>
              <a:cxnLst/>
              <a:rect l="0" t="0" r="0" b="0"/>
              <a:pathLst>
                <a:path w="90855" h="229366">
                  <a:moveTo>
                    <a:pt x="6764" y="0"/>
                  </a:moveTo>
                  <a:lnTo>
                    <a:pt x="0" y="27058"/>
                  </a:lnTo>
                  <a:lnTo>
                    <a:pt x="2255" y="36445"/>
                  </a:lnTo>
                  <a:lnTo>
                    <a:pt x="8005" y="44118"/>
                  </a:lnTo>
                  <a:lnTo>
                    <a:pt x="67929" y="89715"/>
                  </a:lnTo>
                  <a:lnTo>
                    <a:pt x="77273" y="98037"/>
                  </a:lnTo>
                  <a:lnTo>
                    <a:pt x="87656" y="122387"/>
                  </a:lnTo>
                  <a:lnTo>
                    <a:pt x="90854" y="150671"/>
                  </a:lnTo>
                  <a:lnTo>
                    <a:pt x="87556" y="177400"/>
                  </a:lnTo>
                  <a:lnTo>
                    <a:pt x="77596" y="199662"/>
                  </a:lnTo>
                  <a:lnTo>
                    <a:pt x="65146" y="216164"/>
                  </a:lnTo>
                  <a:lnTo>
                    <a:pt x="44992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5848796" y="1554581"/>
              <a:ext cx="191138" cy="38229"/>
            </a:xfrm>
            <a:custGeom>
              <a:avLst/>
              <a:gdLst/>
              <a:ahLst/>
              <a:cxnLst/>
              <a:rect l="0" t="0" r="0" b="0"/>
              <a:pathLst>
                <a:path w="191138" h="38229">
                  <a:moveTo>
                    <a:pt x="0" y="38228"/>
                  </a:moveTo>
                  <a:lnTo>
                    <a:pt x="52857" y="23126"/>
                  </a:lnTo>
                  <a:lnTo>
                    <a:pt x="94702" y="11170"/>
                  </a:lnTo>
                  <a:lnTo>
                    <a:pt x="144973" y="1661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5453779" y="1924113"/>
              <a:ext cx="560670" cy="101941"/>
            </a:xfrm>
            <a:custGeom>
              <a:avLst/>
              <a:gdLst/>
              <a:ahLst/>
              <a:cxnLst/>
              <a:rect l="0" t="0" r="0" b="0"/>
              <a:pathLst>
                <a:path w="560670" h="101941">
                  <a:moveTo>
                    <a:pt x="0" y="101940"/>
                  </a:moveTo>
                  <a:lnTo>
                    <a:pt x="60408" y="90613"/>
                  </a:lnTo>
                  <a:lnTo>
                    <a:pt x="108232" y="81646"/>
                  </a:lnTo>
                  <a:lnTo>
                    <a:pt x="144362" y="74253"/>
                  </a:lnTo>
                  <a:lnTo>
                    <a:pt x="195833" y="62262"/>
                  </a:lnTo>
                  <a:lnTo>
                    <a:pt x="255454" y="47551"/>
                  </a:lnTo>
                  <a:lnTo>
                    <a:pt x="315752" y="34226"/>
                  </a:lnTo>
                  <a:lnTo>
                    <a:pt x="378453" y="21310"/>
                  </a:lnTo>
                  <a:lnTo>
                    <a:pt x="441865" y="15281"/>
                  </a:lnTo>
                  <a:lnTo>
                    <a:pt x="498724" y="6730"/>
                  </a:lnTo>
                  <a:lnTo>
                    <a:pt x="5606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5757658" y="2066634"/>
              <a:ext cx="158609" cy="387571"/>
            </a:xfrm>
            <a:custGeom>
              <a:avLst/>
              <a:gdLst/>
              <a:ahLst/>
              <a:cxnLst/>
              <a:rect l="0" t="0" r="0" b="0"/>
              <a:pathLst>
                <a:path w="158609" h="387571">
                  <a:moveTo>
                    <a:pt x="14683" y="86844"/>
                  </a:moveTo>
                  <a:lnTo>
                    <a:pt x="1154" y="113902"/>
                  </a:lnTo>
                  <a:lnTo>
                    <a:pt x="0" y="124704"/>
                  </a:lnTo>
                  <a:lnTo>
                    <a:pt x="6269" y="144258"/>
                  </a:lnTo>
                  <a:lnTo>
                    <a:pt x="22270" y="158612"/>
                  </a:lnTo>
                  <a:lnTo>
                    <a:pt x="79394" y="185335"/>
                  </a:lnTo>
                  <a:lnTo>
                    <a:pt x="135474" y="223428"/>
                  </a:lnTo>
                  <a:lnTo>
                    <a:pt x="155874" y="255210"/>
                  </a:lnTo>
                  <a:lnTo>
                    <a:pt x="158608" y="279187"/>
                  </a:lnTo>
                  <a:lnTo>
                    <a:pt x="153689" y="302586"/>
                  </a:lnTo>
                  <a:lnTo>
                    <a:pt x="127457" y="340680"/>
                  </a:lnTo>
                  <a:lnTo>
                    <a:pt x="95008" y="375473"/>
                  </a:lnTo>
                  <a:lnTo>
                    <a:pt x="70677" y="385023"/>
                  </a:lnTo>
                  <a:lnTo>
                    <a:pt x="56259" y="387570"/>
                  </a:lnTo>
                  <a:lnTo>
                    <a:pt x="45232" y="385020"/>
                  </a:lnTo>
                  <a:lnTo>
                    <a:pt x="36465" y="379073"/>
                  </a:lnTo>
                  <a:lnTo>
                    <a:pt x="29204" y="370860"/>
                  </a:lnTo>
                  <a:lnTo>
                    <a:pt x="25780" y="361138"/>
                  </a:lnTo>
                  <a:lnTo>
                    <a:pt x="25750" y="339009"/>
                  </a:lnTo>
                  <a:lnTo>
                    <a:pt x="41065" y="277627"/>
                  </a:lnTo>
                  <a:lnTo>
                    <a:pt x="62939" y="215638"/>
                  </a:lnTo>
                  <a:lnTo>
                    <a:pt x="93629" y="161521"/>
                  </a:lnTo>
                  <a:lnTo>
                    <a:pt x="126477" y="99352"/>
                  </a:lnTo>
                  <a:lnTo>
                    <a:pt x="145785" y="48570"/>
                  </a:lnTo>
                  <a:lnTo>
                    <a:pt x="147046" y="23111"/>
                  </a:lnTo>
                  <a:lnTo>
                    <a:pt x="145400" y="10375"/>
                  </a:lnTo>
                  <a:lnTo>
                    <a:pt x="140055" y="3301"/>
                  </a:lnTo>
                  <a:lnTo>
                    <a:pt x="132244" y="0"/>
                  </a:lnTo>
                  <a:lnTo>
                    <a:pt x="112239" y="108"/>
                  </a:lnTo>
                  <a:lnTo>
                    <a:pt x="89189" y="4876"/>
                  </a:lnTo>
                  <a:lnTo>
                    <a:pt x="59097" y="22285"/>
                  </a:lnTo>
                  <a:lnTo>
                    <a:pt x="27425" y="61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0" name="39 Serbest Form"/>
          <p:cNvSpPr/>
          <p:nvPr/>
        </p:nvSpPr>
        <p:spPr>
          <a:xfrm>
            <a:off x="5096990" y="1977887"/>
            <a:ext cx="178395" cy="35425"/>
          </a:xfrm>
          <a:custGeom>
            <a:avLst/>
            <a:gdLst/>
            <a:ahLst/>
            <a:cxnLst/>
            <a:rect l="0" t="0" r="0" b="0"/>
            <a:pathLst>
              <a:path w="178395" h="35425">
                <a:moveTo>
                  <a:pt x="0" y="35424"/>
                </a:moveTo>
                <a:lnTo>
                  <a:pt x="20293" y="21895"/>
                </a:lnTo>
                <a:lnTo>
                  <a:pt x="73961" y="10885"/>
                </a:lnTo>
                <a:lnTo>
                  <a:pt x="130707" y="319"/>
                </a:lnTo>
                <a:lnTo>
                  <a:pt x="157200" y="0"/>
                </a:lnTo>
                <a:lnTo>
                  <a:pt x="164265" y="1897"/>
                </a:lnTo>
                <a:lnTo>
                  <a:pt x="178394" y="99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3" name="42 Grup"/>
          <p:cNvGrpSpPr/>
          <p:nvPr/>
        </p:nvGrpSpPr>
        <p:grpSpPr>
          <a:xfrm>
            <a:off x="2905284" y="1503612"/>
            <a:ext cx="257060" cy="598897"/>
            <a:chOff x="2905284" y="1503612"/>
            <a:chExt cx="257060" cy="598897"/>
          </a:xfrm>
        </p:grpSpPr>
        <p:sp>
          <p:nvSpPr>
            <p:cNvPr id="41" name="40 Serbest Form"/>
            <p:cNvSpPr/>
            <p:nvPr/>
          </p:nvSpPr>
          <p:spPr>
            <a:xfrm>
              <a:off x="2905284" y="1541839"/>
              <a:ext cx="257060" cy="497416"/>
            </a:xfrm>
            <a:custGeom>
              <a:avLst/>
              <a:gdLst/>
              <a:ahLst/>
              <a:cxnLst/>
              <a:rect l="0" t="0" r="0" b="0"/>
              <a:pathLst>
                <a:path w="257060" h="497416">
                  <a:moveTo>
                    <a:pt x="0" y="0"/>
                  </a:moveTo>
                  <a:lnTo>
                    <a:pt x="27722" y="49135"/>
                  </a:lnTo>
                  <a:lnTo>
                    <a:pt x="51633" y="101396"/>
                  </a:lnTo>
                  <a:lnTo>
                    <a:pt x="78316" y="163028"/>
                  </a:lnTo>
                  <a:lnTo>
                    <a:pt x="107394" y="226277"/>
                  </a:lnTo>
                  <a:lnTo>
                    <a:pt x="136630" y="289530"/>
                  </a:lnTo>
                  <a:lnTo>
                    <a:pt x="163223" y="343346"/>
                  </a:lnTo>
                  <a:lnTo>
                    <a:pt x="195743" y="402220"/>
                  </a:lnTo>
                  <a:lnTo>
                    <a:pt x="231142" y="459957"/>
                  </a:lnTo>
                  <a:lnTo>
                    <a:pt x="257059" y="497415"/>
                  </a:lnTo>
                  <a:lnTo>
                    <a:pt x="254849" y="496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2918026" y="1503612"/>
              <a:ext cx="229366" cy="598897"/>
            </a:xfrm>
            <a:custGeom>
              <a:avLst/>
              <a:gdLst/>
              <a:ahLst/>
              <a:cxnLst/>
              <a:rect l="0" t="0" r="0" b="0"/>
              <a:pathLst>
                <a:path w="229366" h="598897">
                  <a:moveTo>
                    <a:pt x="229365" y="0"/>
                  </a:moveTo>
                  <a:lnTo>
                    <a:pt x="218038" y="49081"/>
                  </a:lnTo>
                  <a:lnTo>
                    <a:pt x="209071" y="87938"/>
                  </a:lnTo>
                  <a:lnTo>
                    <a:pt x="191557" y="149990"/>
                  </a:lnTo>
                  <a:lnTo>
                    <a:pt x="174334" y="201166"/>
                  </a:lnTo>
                  <a:lnTo>
                    <a:pt x="157240" y="247508"/>
                  </a:lnTo>
                  <a:lnTo>
                    <a:pt x="131697" y="306633"/>
                  </a:lnTo>
                  <a:lnTo>
                    <a:pt x="106195" y="366784"/>
                  </a:lnTo>
                  <a:lnTo>
                    <a:pt x="72209" y="430184"/>
                  </a:lnTo>
                  <a:lnTo>
                    <a:pt x="42004" y="483609"/>
                  </a:lnTo>
                  <a:lnTo>
                    <a:pt x="21984" y="535064"/>
                  </a:lnTo>
                  <a:lnTo>
                    <a:pt x="3874" y="587553"/>
                  </a:lnTo>
                  <a:lnTo>
                    <a:pt x="0" y="598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6" name="45 Grup"/>
          <p:cNvGrpSpPr/>
          <p:nvPr/>
        </p:nvGrpSpPr>
        <p:grpSpPr>
          <a:xfrm>
            <a:off x="5122474" y="4940241"/>
            <a:ext cx="484215" cy="1188890"/>
            <a:chOff x="5122474" y="4940241"/>
            <a:chExt cx="484215" cy="1188890"/>
          </a:xfrm>
        </p:grpSpPr>
        <p:sp>
          <p:nvSpPr>
            <p:cNvPr id="44" name="43 Serbest Form"/>
            <p:cNvSpPr/>
            <p:nvPr/>
          </p:nvSpPr>
          <p:spPr>
            <a:xfrm>
              <a:off x="5140531" y="4940241"/>
              <a:ext cx="466158" cy="589994"/>
            </a:xfrm>
            <a:custGeom>
              <a:avLst/>
              <a:gdLst/>
              <a:ahLst/>
              <a:cxnLst/>
              <a:rect l="0" t="0" r="0" b="0"/>
              <a:pathLst>
                <a:path w="466158" h="589994">
                  <a:moveTo>
                    <a:pt x="32913" y="589993"/>
                  </a:moveTo>
                  <a:lnTo>
                    <a:pt x="12620" y="583228"/>
                  </a:lnTo>
                  <a:lnTo>
                    <a:pt x="6642" y="575572"/>
                  </a:lnTo>
                  <a:lnTo>
                    <a:pt x="0" y="551963"/>
                  </a:lnTo>
                  <a:lnTo>
                    <a:pt x="3025" y="513597"/>
                  </a:lnTo>
                  <a:lnTo>
                    <a:pt x="26905" y="455238"/>
                  </a:lnTo>
                  <a:lnTo>
                    <a:pt x="62665" y="402180"/>
                  </a:lnTo>
                  <a:lnTo>
                    <a:pt x="97890" y="345095"/>
                  </a:lnTo>
                  <a:lnTo>
                    <a:pt x="135227" y="294673"/>
                  </a:lnTo>
                  <a:lnTo>
                    <a:pt x="188442" y="241665"/>
                  </a:lnTo>
                  <a:lnTo>
                    <a:pt x="240897" y="179288"/>
                  </a:lnTo>
                  <a:lnTo>
                    <a:pt x="300497" y="118597"/>
                  </a:lnTo>
                  <a:lnTo>
                    <a:pt x="359025" y="63783"/>
                  </a:lnTo>
                  <a:lnTo>
                    <a:pt x="414162" y="22601"/>
                  </a:lnTo>
                  <a:lnTo>
                    <a:pt x="460291" y="204"/>
                  </a:lnTo>
                  <a:lnTo>
                    <a:pt x="463662" y="0"/>
                  </a:lnTo>
                  <a:lnTo>
                    <a:pt x="466157" y="3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5122474" y="5746856"/>
              <a:ext cx="433246" cy="382275"/>
            </a:xfrm>
            <a:custGeom>
              <a:avLst/>
              <a:gdLst/>
              <a:ahLst/>
              <a:cxnLst/>
              <a:rect l="0" t="0" r="0" b="0"/>
              <a:pathLst>
                <a:path w="433246" h="382275">
                  <a:moveTo>
                    <a:pt x="0" y="382274"/>
                  </a:moveTo>
                  <a:lnTo>
                    <a:pt x="47352" y="341687"/>
                  </a:lnTo>
                  <a:lnTo>
                    <a:pt x="97093" y="296153"/>
                  </a:lnTo>
                  <a:lnTo>
                    <a:pt x="150537" y="244130"/>
                  </a:lnTo>
                  <a:lnTo>
                    <a:pt x="212289" y="189446"/>
                  </a:lnTo>
                  <a:lnTo>
                    <a:pt x="275494" y="139833"/>
                  </a:lnTo>
                  <a:lnTo>
                    <a:pt x="330348" y="92907"/>
                  </a:lnTo>
                  <a:lnTo>
                    <a:pt x="386134" y="47211"/>
                  </a:lnTo>
                  <a:lnTo>
                    <a:pt x="422680" y="16614"/>
                  </a:lnTo>
                  <a:lnTo>
                    <a:pt x="4332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1" name="60 Grup"/>
          <p:cNvGrpSpPr/>
          <p:nvPr/>
        </p:nvGrpSpPr>
        <p:grpSpPr>
          <a:xfrm>
            <a:off x="1541839" y="2867056"/>
            <a:ext cx="2796116" cy="1439901"/>
            <a:chOff x="1541839" y="2867056"/>
            <a:chExt cx="2796116" cy="1439901"/>
          </a:xfrm>
        </p:grpSpPr>
        <p:sp>
          <p:nvSpPr>
            <p:cNvPr id="47" name="46 Serbest Form"/>
            <p:cNvSpPr/>
            <p:nvPr/>
          </p:nvSpPr>
          <p:spPr>
            <a:xfrm>
              <a:off x="1541839" y="3440468"/>
              <a:ext cx="356790" cy="395017"/>
            </a:xfrm>
            <a:custGeom>
              <a:avLst/>
              <a:gdLst/>
              <a:ahLst/>
              <a:cxnLst/>
              <a:rect l="0" t="0" r="0" b="0"/>
              <a:pathLst>
                <a:path w="356790" h="395017">
                  <a:moveTo>
                    <a:pt x="0" y="0"/>
                  </a:moveTo>
                  <a:lnTo>
                    <a:pt x="27058" y="13529"/>
                  </a:lnTo>
                  <a:lnTo>
                    <a:pt x="47893" y="35273"/>
                  </a:lnTo>
                  <a:lnTo>
                    <a:pt x="84342" y="88614"/>
                  </a:lnTo>
                  <a:lnTo>
                    <a:pt x="117394" y="148809"/>
                  </a:lnTo>
                  <a:lnTo>
                    <a:pt x="142800" y="199293"/>
                  </a:lnTo>
                  <a:lnTo>
                    <a:pt x="191368" y="254447"/>
                  </a:lnTo>
                  <a:lnTo>
                    <a:pt x="245903" y="315869"/>
                  </a:lnTo>
                  <a:lnTo>
                    <a:pt x="308810" y="369295"/>
                  </a:lnTo>
                  <a:lnTo>
                    <a:pt x="337381" y="387396"/>
                  </a:lnTo>
                  <a:lnTo>
                    <a:pt x="356789" y="395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1707491" y="3682575"/>
              <a:ext cx="224456" cy="242108"/>
            </a:xfrm>
            <a:custGeom>
              <a:avLst/>
              <a:gdLst/>
              <a:ahLst/>
              <a:cxnLst/>
              <a:rect l="0" t="0" r="0" b="0"/>
              <a:pathLst>
                <a:path w="224456" h="242108">
                  <a:moveTo>
                    <a:pt x="0" y="242107"/>
                  </a:moveTo>
                  <a:lnTo>
                    <a:pt x="25485" y="236443"/>
                  </a:lnTo>
                  <a:lnTo>
                    <a:pt x="67960" y="227004"/>
                  </a:lnTo>
                  <a:lnTo>
                    <a:pt x="121762" y="215049"/>
                  </a:lnTo>
                  <a:lnTo>
                    <a:pt x="159045" y="202830"/>
                  </a:lnTo>
                  <a:lnTo>
                    <a:pt x="204247" y="177928"/>
                  </a:lnTo>
                  <a:lnTo>
                    <a:pt x="215451" y="165341"/>
                  </a:lnTo>
                  <a:lnTo>
                    <a:pt x="221505" y="152702"/>
                  </a:lnTo>
                  <a:lnTo>
                    <a:pt x="224455" y="127332"/>
                  </a:lnTo>
                  <a:lnTo>
                    <a:pt x="214814" y="76437"/>
                  </a:lnTo>
                  <a:lnTo>
                    <a:pt x="195146" y="16987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2284069" y="3657090"/>
              <a:ext cx="149744" cy="573412"/>
            </a:xfrm>
            <a:custGeom>
              <a:avLst/>
              <a:gdLst/>
              <a:ahLst/>
              <a:cxnLst/>
              <a:rect l="0" t="0" r="0" b="0"/>
              <a:pathLst>
                <a:path w="149744" h="573412">
                  <a:moveTo>
                    <a:pt x="73288" y="0"/>
                  </a:moveTo>
                  <a:lnTo>
                    <a:pt x="58186" y="45306"/>
                  </a:lnTo>
                  <a:lnTo>
                    <a:pt x="46230" y="81174"/>
                  </a:lnTo>
                  <a:lnTo>
                    <a:pt x="29170" y="136129"/>
                  </a:lnTo>
                  <a:lnTo>
                    <a:pt x="15382" y="198907"/>
                  </a:lnTo>
                  <a:lnTo>
                    <a:pt x="7521" y="253376"/>
                  </a:lnTo>
                  <a:lnTo>
                    <a:pt x="0" y="305382"/>
                  </a:lnTo>
                  <a:lnTo>
                    <a:pt x="1547" y="356660"/>
                  </a:lnTo>
                  <a:lnTo>
                    <a:pt x="7197" y="407721"/>
                  </a:lnTo>
                  <a:lnTo>
                    <a:pt x="15871" y="468947"/>
                  </a:lnTo>
                  <a:lnTo>
                    <a:pt x="49192" y="524765"/>
                  </a:lnTo>
                  <a:lnTo>
                    <a:pt x="66826" y="546127"/>
                  </a:lnTo>
                  <a:lnTo>
                    <a:pt x="88822" y="560341"/>
                  </a:lnTo>
                  <a:lnTo>
                    <a:pt x="149743" y="573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2433812" y="4013879"/>
              <a:ext cx="165653" cy="50971"/>
            </a:xfrm>
            <a:custGeom>
              <a:avLst/>
              <a:gdLst/>
              <a:ahLst/>
              <a:cxnLst/>
              <a:rect l="0" t="0" r="0" b="0"/>
              <a:pathLst>
                <a:path w="165653" h="50971">
                  <a:moveTo>
                    <a:pt x="0" y="50970"/>
                  </a:moveTo>
                  <a:lnTo>
                    <a:pt x="40692" y="23283"/>
                  </a:lnTo>
                  <a:lnTo>
                    <a:pt x="70943" y="11292"/>
                  </a:lnTo>
                  <a:lnTo>
                    <a:pt x="99490" y="8794"/>
                  </a:lnTo>
                  <a:lnTo>
                    <a:pt x="124920" y="9572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2624949" y="3767787"/>
              <a:ext cx="226650" cy="473839"/>
            </a:xfrm>
            <a:custGeom>
              <a:avLst/>
              <a:gdLst/>
              <a:ahLst/>
              <a:cxnLst/>
              <a:rect l="0" t="0" r="0" b="0"/>
              <a:pathLst>
                <a:path w="226650" h="473839">
                  <a:moveTo>
                    <a:pt x="0" y="105925"/>
                  </a:moveTo>
                  <a:lnTo>
                    <a:pt x="37756" y="60618"/>
                  </a:lnTo>
                  <a:lnTo>
                    <a:pt x="88988" y="6502"/>
                  </a:lnTo>
                  <a:lnTo>
                    <a:pt x="104632" y="0"/>
                  </a:lnTo>
                  <a:lnTo>
                    <a:pt x="116477" y="1328"/>
                  </a:lnTo>
                  <a:lnTo>
                    <a:pt x="124374" y="7877"/>
                  </a:lnTo>
                  <a:lnTo>
                    <a:pt x="133148" y="30256"/>
                  </a:lnTo>
                  <a:lnTo>
                    <a:pt x="133272" y="55304"/>
                  </a:lnTo>
                  <a:lnTo>
                    <a:pt x="131440" y="82011"/>
                  </a:lnTo>
                  <a:lnTo>
                    <a:pt x="141800" y="141526"/>
                  </a:lnTo>
                  <a:lnTo>
                    <a:pt x="157169" y="181602"/>
                  </a:lnTo>
                  <a:lnTo>
                    <a:pt x="194530" y="237232"/>
                  </a:lnTo>
                  <a:lnTo>
                    <a:pt x="220198" y="297573"/>
                  </a:lnTo>
                  <a:lnTo>
                    <a:pt x="226649" y="342205"/>
                  </a:lnTo>
                  <a:lnTo>
                    <a:pt x="218655" y="397851"/>
                  </a:lnTo>
                  <a:lnTo>
                    <a:pt x="199667" y="449744"/>
                  </a:lnTo>
                  <a:lnTo>
                    <a:pt x="192576" y="462562"/>
                  </a:lnTo>
                  <a:lnTo>
                    <a:pt x="182186" y="469692"/>
                  </a:lnTo>
                  <a:lnTo>
                    <a:pt x="155539" y="473838"/>
                  </a:lnTo>
                  <a:lnTo>
                    <a:pt x="144752" y="471546"/>
                  </a:lnTo>
                  <a:lnTo>
                    <a:pt x="114683" y="449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2874819" y="3618862"/>
              <a:ext cx="105667" cy="287057"/>
            </a:xfrm>
            <a:custGeom>
              <a:avLst/>
              <a:gdLst/>
              <a:ahLst/>
              <a:cxnLst/>
              <a:rect l="0" t="0" r="0" b="0"/>
              <a:pathLst>
                <a:path w="105667" h="287057">
                  <a:moveTo>
                    <a:pt x="30465" y="0"/>
                  </a:moveTo>
                  <a:lnTo>
                    <a:pt x="6518" y="62996"/>
                  </a:lnTo>
                  <a:lnTo>
                    <a:pt x="0" y="104453"/>
                  </a:lnTo>
                  <a:lnTo>
                    <a:pt x="2875" y="159632"/>
                  </a:lnTo>
                  <a:lnTo>
                    <a:pt x="5772" y="210434"/>
                  </a:lnTo>
                  <a:lnTo>
                    <a:pt x="16384" y="251600"/>
                  </a:lnTo>
                  <a:lnTo>
                    <a:pt x="29398" y="272756"/>
                  </a:lnTo>
                  <a:lnTo>
                    <a:pt x="39664" y="279529"/>
                  </a:lnTo>
                  <a:lnTo>
                    <a:pt x="66174" y="287056"/>
                  </a:lnTo>
                  <a:lnTo>
                    <a:pt x="76924" y="284816"/>
                  </a:lnTo>
                  <a:lnTo>
                    <a:pt x="85507" y="279075"/>
                  </a:lnTo>
                  <a:lnTo>
                    <a:pt x="92645" y="271000"/>
                  </a:lnTo>
                  <a:lnTo>
                    <a:pt x="100575" y="246925"/>
                  </a:lnTo>
                  <a:lnTo>
                    <a:pt x="105666" y="185325"/>
                  </a:lnTo>
                  <a:lnTo>
                    <a:pt x="101837" y="175936"/>
                  </a:lnTo>
                  <a:lnTo>
                    <a:pt x="95036" y="171092"/>
                  </a:lnTo>
                  <a:lnTo>
                    <a:pt x="86255" y="169279"/>
                  </a:lnTo>
                  <a:lnTo>
                    <a:pt x="77569" y="172318"/>
                  </a:lnTo>
                  <a:lnTo>
                    <a:pt x="60367" y="187021"/>
                  </a:lnTo>
                  <a:lnTo>
                    <a:pt x="30465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2956254" y="3567893"/>
              <a:ext cx="152519" cy="739064"/>
            </a:xfrm>
            <a:custGeom>
              <a:avLst/>
              <a:gdLst/>
              <a:ahLst/>
              <a:cxnLst/>
              <a:rect l="0" t="0" r="0" b="0"/>
              <a:pathLst>
                <a:path w="152519" h="739064">
                  <a:moveTo>
                    <a:pt x="0" y="0"/>
                  </a:moveTo>
                  <a:lnTo>
                    <a:pt x="54116" y="40587"/>
                  </a:lnTo>
                  <a:lnTo>
                    <a:pt x="88236" y="83166"/>
                  </a:lnTo>
                  <a:lnTo>
                    <a:pt x="111423" y="127576"/>
                  </a:lnTo>
                  <a:lnTo>
                    <a:pt x="132437" y="187249"/>
                  </a:lnTo>
                  <a:lnTo>
                    <a:pt x="142866" y="233299"/>
                  </a:lnTo>
                  <a:lnTo>
                    <a:pt x="148446" y="282083"/>
                  </a:lnTo>
                  <a:lnTo>
                    <a:pt x="150926" y="332081"/>
                  </a:lnTo>
                  <a:lnTo>
                    <a:pt x="152028" y="382619"/>
                  </a:lnTo>
                  <a:lnTo>
                    <a:pt x="152518" y="433397"/>
                  </a:lnTo>
                  <a:lnTo>
                    <a:pt x="151319" y="480034"/>
                  </a:lnTo>
                  <a:lnTo>
                    <a:pt x="144101" y="533001"/>
                  </a:lnTo>
                  <a:lnTo>
                    <a:pt x="139917" y="590855"/>
                  </a:lnTo>
                  <a:lnTo>
                    <a:pt x="130339" y="643079"/>
                  </a:lnTo>
                  <a:lnTo>
                    <a:pt x="110643" y="699495"/>
                  </a:lnTo>
                  <a:lnTo>
                    <a:pt x="89197" y="739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3262073" y="3883355"/>
              <a:ext cx="152911" cy="41328"/>
            </a:xfrm>
            <a:custGeom>
              <a:avLst/>
              <a:gdLst/>
              <a:ahLst/>
              <a:cxnLst/>
              <a:rect l="0" t="0" r="0" b="0"/>
              <a:pathLst>
                <a:path w="152911" h="41328">
                  <a:moveTo>
                    <a:pt x="0" y="41327"/>
                  </a:moveTo>
                  <a:lnTo>
                    <a:pt x="41531" y="22449"/>
                  </a:lnTo>
                  <a:lnTo>
                    <a:pt x="99161" y="373"/>
                  </a:lnTo>
                  <a:lnTo>
                    <a:pt x="134213" y="0"/>
                  </a:lnTo>
                  <a:lnTo>
                    <a:pt x="143277" y="2449"/>
                  </a:lnTo>
                  <a:lnTo>
                    <a:pt x="147903" y="5497"/>
                  </a:lnTo>
                  <a:lnTo>
                    <a:pt x="152910" y="15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3274816" y="4013879"/>
              <a:ext cx="178395" cy="50971"/>
            </a:xfrm>
            <a:custGeom>
              <a:avLst/>
              <a:gdLst/>
              <a:ahLst/>
              <a:cxnLst/>
              <a:rect l="0" t="0" r="0" b="0"/>
              <a:pathLst>
                <a:path w="178395" h="50971">
                  <a:moveTo>
                    <a:pt x="0" y="50970"/>
                  </a:moveTo>
                  <a:lnTo>
                    <a:pt x="41531" y="39643"/>
                  </a:lnTo>
                  <a:lnTo>
                    <a:pt x="100576" y="23283"/>
                  </a:lnTo>
                  <a:lnTo>
                    <a:pt x="161764" y="5018"/>
                  </a:lnTo>
                  <a:lnTo>
                    <a:pt x="178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3618862" y="3810000"/>
              <a:ext cx="229366" cy="76456"/>
            </a:xfrm>
            <a:custGeom>
              <a:avLst/>
              <a:gdLst/>
              <a:ahLst/>
              <a:cxnLst/>
              <a:rect l="0" t="0" r="0" b="0"/>
              <a:pathLst>
                <a:path w="229366" h="76456">
                  <a:moveTo>
                    <a:pt x="0" y="76455"/>
                  </a:moveTo>
                  <a:lnTo>
                    <a:pt x="13529" y="56161"/>
                  </a:lnTo>
                  <a:lnTo>
                    <a:pt x="31498" y="42422"/>
                  </a:lnTo>
                  <a:lnTo>
                    <a:pt x="89990" y="17542"/>
                  </a:lnTo>
                  <a:lnTo>
                    <a:pt x="144100" y="3884"/>
                  </a:lnTo>
                  <a:lnTo>
                    <a:pt x="188527" y="1151"/>
                  </a:lnTo>
                  <a:lnTo>
                    <a:pt x="229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3937424" y="3552689"/>
              <a:ext cx="239827" cy="564189"/>
            </a:xfrm>
            <a:custGeom>
              <a:avLst/>
              <a:gdLst/>
              <a:ahLst/>
              <a:cxnLst/>
              <a:rect l="0" t="0" r="0" b="0"/>
              <a:pathLst>
                <a:path w="239827" h="564189">
                  <a:moveTo>
                    <a:pt x="0" y="129886"/>
                  </a:moveTo>
                  <a:lnTo>
                    <a:pt x="17736" y="76678"/>
                  </a:lnTo>
                  <a:lnTo>
                    <a:pt x="33368" y="56212"/>
                  </a:lnTo>
                  <a:lnTo>
                    <a:pt x="81479" y="12738"/>
                  </a:lnTo>
                  <a:lnTo>
                    <a:pt x="104173" y="893"/>
                  </a:lnTo>
                  <a:lnTo>
                    <a:pt x="114755" y="0"/>
                  </a:lnTo>
                  <a:lnTo>
                    <a:pt x="134065" y="6559"/>
                  </a:lnTo>
                  <a:lnTo>
                    <a:pt x="140346" y="16519"/>
                  </a:lnTo>
                  <a:lnTo>
                    <a:pt x="150428" y="79595"/>
                  </a:lnTo>
                  <a:lnTo>
                    <a:pt x="148399" y="126312"/>
                  </a:lnTo>
                  <a:lnTo>
                    <a:pt x="135029" y="180150"/>
                  </a:lnTo>
                  <a:lnTo>
                    <a:pt x="138356" y="206027"/>
                  </a:lnTo>
                  <a:lnTo>
                    <a:pt x="150689" y="230270"/>
                  </a:lnTo>
                  <a:lnTo>
                    <a:pt x="198501" y="284548"/>
                  </a:lnTo>
                  <a:lnTo>
                    <a:pt x="224782" y="321542"/>
                  </a:lnTo>
                  <a:lnTo>
                    <a:pt x="234407" y="350514"/>
                  </a:lnTo>
                  <a:lnTo>
                    <a:pt x="239826" y="398665"/>
                  </a:lnTo>
                  <a:lnTo>
                    <a:pt x="238261" y="430570"/>
                  </a:lnTo>
                  <a:lnTo>
                    <a:pt x="214184" y="485661"/>
                  </a:lnTo>
                  <a:lnTo>
                    <a:pt x="182161" y="530680"/>
                  </a:lnTo>
                  <a:lnTo>
                    <a:pt x="150250" y="558077"/>
                  </a:lnTo>
                  <a:lnTo>
                    <a:pt x="122467" y="564188"/>
                  </a:lnTo>
                  <a:lnTo>
                    <a:pt x="107130" y="563835"/>
                  </a:lnTo>
                  <a:lnTo>
                    <a:pt x="95489" y="559353"/>
                  </a:lnTo>
                  <a:lnTo>
                    <a:pt x="78780" y="543045"/>
                  </a:lnTo>
                  <a:lnTo>
                    <a:pt x="61412" y="503220"/>
                  </a:lnTo>
                  <a:lnTo>
                    <a:pt x="59387" y="483174"/>
                  </a:lnTo>
                  <a:lnTo>
                    <a:pt x="63713" y="461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4218070" y="3478695"/>
              <a:ext cx="119885" cy="285312"/>
            </a:xfrm>
            <a:custGeom>
              <a:avLst/>
              <a:gdLst/>
              <a:ahLst/>
              <a:cxnLst/>
              <a:rect l="0" t="0" r="0" b="0"/>
              <a:pathLst>
                <a:path w="119885" h="285312">
                  <a:moveTo>
                    <a:pt x="37916" y="0"/>
                  </a:moveTo>
                  <a:lnTo>
                    <a:pt x="17623" y="6765"/>
                  </a:lnTo>
                  <a:lnTo>
                    <a:pt x="11645" y="14421"/>
                  </a:lnTo>
                  <a:lnTo>
                    <a:pt x="5002" y="38030"/>
                  </a:lnTo>
                  <a:lnTo>
                    <a:pt x="738" y="99331"/>
                  </a:lnTo>
                  <a:lnTo>
                    <a:pt x="0" y="149148"/>
                  </a:lnTo>
                  <a:lnTo>
                    <a:pt x="1197" y="198360"/>
                  </a:lnTo>
                  <a:lnTo>
                    <a:pt x="11305" y="240472"/>
                  </a:lnTo>
                  <a:lnTo>
                    <a:pt x="24201" y="266865"/>
                  </a:lnTo>
                  <a:lnTo>
                    <a:pt x="34436" y="275602"/>
                  </a:lnTo>
                  <a:lnTo>
                    <a:pt x="60911" y="285311"/>
                  </a:lnTo>
                  <a:lnTo>
                    <a:pt x="87779" y="282075"/>
                  </a:lnTo>
                  <a:lnTo>
                    <a:pt x="100890" y="277247"/>
                  </a:lnTo>
                  <a:lnTo>
                    <a:pt x="109631" y="268365"/>
                  </a:lnTo>
                  <a:lnTo>
                    <a:pt x="119343" y="243395"/>
                  </a:lnTo>
                  <a:lnTo>
                    <a:pt x="119884" y="217195"/>
                  </a:lnTo>
                  <a:lnTo>
                    <a:pt x="118047" y="204261"/>
                  </a:lnTo>
                  <a:lnTo>
                    <a:pt x="111158" y="197055"/>
                  </a:lnTo>
                  <a:lnTo>
                    <a:pt x="100902" y="193667"/>
                  </a:lnTo>
                  <a:lnTo>
                    <a:pt x="88402" y="192823"/>
                  </a:lnTo>
                  <a:lnTo>
                    <a:pt x="77237" y="196509"/>
                  </a:lnTo>
                  <a:lnTo>
                    <a:pt x="37916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2612207" y="2867056"/>
              <a:ext cx="407760" cy="356791"/>
            </a:xfrm>
            <a:custGeom>
              <a:avLst/>
              <a:gdLst/>
              <a:ahLst/>
              <a:cxnLst/>
              <a:rect l="0" t="0" r="0" b="0"/>
              <a:pathLst>
                <a:path w="407760" h="356791">
                  <a:moveTo>
                    <a:pt x="0" y="0"/>
                  </a:moveTo>
                  <a:lnTo>
                    <a:pt x="37756" y="22654"/>
                  </a:lnTo>
                  <a:lnTo>
                    <a:pt x="94651" y="58207"/>
                  </a:lnTo>
                  <a:lnTo>
                    <a:pt x="143535" y="92886"/>
                  </a:lnTo>
                  <a:lnTo>
                    <a:pt x="197326" y="137485"/>
                  </a:lnTo>
                  <a:lnTo>
                    <a:pt x="252868" y="189665"/>
                  </a:lnTo>
                  <a:lnTo>
                    <a:pt x="315731" y="241978"/>
                  </a:lnTo>
                  <a:lnTo>
                    <a:pt x="377861" y="301565"/>
                  </a:lnTo>
                  <a:lnTo>
                    <a:pt x="407759" y="356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2726889" y="2867056"/>
              <a:ext cx="216623" cy="496958"/>
            </a:xfrm>
            <a:custGeom>
              <a:avLst/>
              <a:gdLst/>
              <a:ahLst/>
              <a:cxnLst/>
              <a:rect l="0" t="0" r="0" b="0"/>
              <a:pathLst>
                <a:path w="216623" h="496958">
                  <a:moveTo>
                    <a:pt x="216622" y="0"/>
                  </a:moveTo>
                  <a:lnTo>
                    <a:pt x="197744" y="41531"/>
                  </a:lnTo>
                  <a:lnTo>
                    <a:pt x="170005" y="103408"/>
                  </a:lnTo>
                  <a:lnTo>
                    <a:pt x="148237" y="154506"/>
                  </a:lnTo>
                  <a:lnTo>
                    <a:pt x="126827" y="209544"/>
                  </a:lnTo>
                  <a:lnTo>
                    <a:pt x="105492" y="264778"/>
                  </a:lnTo>
                  <a:lnTo>
                    <a:pt x="74074" y="320149"/>
                  </a:lnTo>
                  <a:lnTo>
                    <a:pt x="45413" y="378603"/>
                  </a:lnTo>
                  <a:lnTo>
                    <a:pt x="16260" y="436295"/>
                  </a:lnTo>
                  <a:lnTo>
                    <a:pt x="0" y="496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2" name="61 Serbest Form"/>
          <p:cNvSpPr/>
          <p:nvPr/>
        </p:nvSpPr>
        <p:spPr>
          <a:xfrm>
            <a:off x="135750" y="4885330"/>
            <a:ext cx="627982" cy="678200"/>
          </a:xfrm>
          <a:custGeom>
            <a:avLst/>
            <a:gdLst/>
            <a:ahLst/>
            <a:cxnLst/>
            <a:rect l="0" t="0" r="0" b="0"/>
            <a:pathLst>
              <a:path w="627982" h="678200">
                <a:moveTo>
                  <a:pt x="233781" y="71492"/>
                </a:moveTo>
                <a:lnTo>
                  <a:pt x="186430" y="64728"/>
                </a:lnTo>
                <a:lnTo>
                  <a:pt x="161154" y="79725"/>
                </a:lnTo>
                <a:lnTo>
                  <a:pt x="102866" y="141696"/>
                </a:lnTo>
                <a:lnTo>
                  <a:pt x="61859" y="195666"/>
                </a:lnTo>
                <a:lnTo>
                  <a:pt x="26628" y="257890"/>
                </a:lnTo>
                <a:lnTo>
                  <a:pt x="7222" y="308419"/>
                </a:lnTo>
                <a:lnTo>
                  <a:pt x="0" y="338198"/>
                </a:lnTo>
                <a:lnTo>
                  <a:pt x="2479" y="386803"/>
                </a:lnTo>
                <a:lnTo>
                  <a:pt x="6674" y="437072"/>
                </a:lnTo>
                <a:lnTo>
                  <a:pt x="24593" y="487834"/>
                </a:lnTo>
                <a:lnTo>
                  <a:pt x="47836" y="537326"/>
                </a:lnTo>
                <a:lnTo>
                  <a:pt x="89491" y="599169"/>
                </a:lnTo>
                <a:lnTo>
                  <a:pt x="142301" y="635765"/>
                </a:lnTo>
                <a:lnTo>
                  <a:pt x="198878" y="666486"/>
                </a:lnTo>
                <a:lnTo>
                  <a:pt x="247509" y="678199"/>
                </a:lnTo>
                <a:lnTo>
                  <a:pt x="297786" y="677894"/>
                </a:lnTo>
                <a:lnTo>
                  <a:pt x="348550" y="668837"/>
                </a:lnTo>
                <a:lnTo>
                  <a:pt x="395684" y="653411"/>
                </a:lnTo>
                <a:lnTo>
                  <a:pt x="449663" y="622829"/>
                </a:lnTo>
                <a:lnTo>
                  <a:pt x="501227" y="589521"/>
                </a:lnTo>
                <a:lnTo>
                  <a:pt x="548539" y="551898"/>
                </a:lnTo>
                <a:lnTo>
                  <a:pt x="592901" y="491492"/>
                </a:lnTo>
                <a:lnTo>
                  <a:pt x="619491" y="428215"/>
                </a:lnTo>
                <a:lnTo>
                  <a:pt x="626041" y="376506"/>
                </a:lnTo>
                <a:lnTo>
                  <a:pt x="627981" y="323114"/>
                </a:lnTo>
                <a:lnTo>
                  <a:pt x="621791" y="271426"/>
                </a:lnTo>
                <a:lnTo>
                  <a:pt x="610991" y="220244"/>
                </a:lnTo>
                <a:lnTo>
                  <a:pt x="598823" y="169211"/>
                </a:lnTo>
                <a:lnTo>
                  <a:pt x="579487" y="118223"/>
                </a:lnTo>
                <a:lnTo>
                  <a:pt x="538827" y="61845"/>
                </a:lnTo>
                <a:lnTo>
                  <a:pt x="486571" y="12994"/>
                </a:lnTo>
                <a:lnTo>
                  <a:pt x="458455" y="3018"/>
                </a:lnTo>
                <a:lnTo>
                  <a:pt x="428497" y="0"/>
                </a:lnTo>
                <a:lnTo>
                  <a:pt x="401024" y="3378"/>
                </a:lnTo>
                <a:lnTo>
                  <a:pt x="361677" y="20005"/>
                </a:lnTo>
                <a:lnTo>
                  <a:pt x="307641" y="73102"/>
                </a:lnTo>
                <a:lnTo>
                  <a:pt x="286430" y="99109"/>
                </a:lnTo>
                <a:lnTo>
                  <a:pt x="257500" y="161950"/>
                </a:lnTo>
                <a:lnTo>
                  <a:pt x="231702" y="222134"/>
                </a:lnTo>
                <a:lnTo>
                  <a:pt x="221039" y="24988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6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200" y="203200"/>
            <a:ext cx="7741794" cy="42129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8" name="7 Grup"/>
          <p:cNvGrpSpPr/>
          <p:nvPr/>
        </p:nvGrpSpPr>
        <p:grpSpPr>
          <a:xfrm>
            <a:off x="1159565" y="4977640"/>
            <a:ext cx="1436362" cy="552595"/>
            <a:chOff x="1159565" y="4977640"/>
            <a:chExt cx="1436362" cy="552595"/>
          </a:xfrm>
        </p:grpSpPr>
        <p:sp>
          <p:nvSpPr>
            <p:cNvPr id="4" name="3 Serbest Form"/>
            <p:cNvSpPr/>
            <p:nvPr/>
          </p:nvSpPr>
          <p:spPr>
            <a:xfrm>
              <a:off x="1159565" y="5191064"/>
              <a:ext cx="246959" cy="301835"/>
            </a:xfrm>
            <a:custGeom>
              <a:avLst/>
              <a:gdLst/>
              <a:ahLst/>
              <a:cxnLst/>
              <a:rect l="0" t="0" r="0" b="0"/>
              <a:pathLst>
                <a:path w="246959" h="301835">
                  <a:moveTo>
                    <a:pt x="0" y="20608"/>
                  </a:moveTo>
                  <a:lnTo>
                    <a:pt x="41531" y="9281"/>
                  </a:lnTo>
                  <a:lnTo>
                    <a:pt x="74409" y="314"/>
                  </a:lnTo>
                  <a:lnTo>
                    <a:pt x="97744" y="0"/>
                  </a:lnTo>
                  <a:lnTo>
                    <a:pt x="114717" y="5453"/>
                  </a:lnTo>
                  <a:lnTo>
                    <a:pt x="149144" y="36411"/>
                  </a:lnTo>
                  <a:lnTo>
                    <a:pt x="194889" y="97466"/>
                  </a:lnTo>
                  <a:lnTo>
                    <a:pt x="231029" y="160828"/>
                  </a:lnTo>
                  <a:lnTo>
                    <a:pt x="245589" y="199018"/>
                  </a:lnTo>
                  <a:lnTo>
                    <a:pt x="246958" y="224494"/>
                  </a:lnTo>
                  <a:lnTo>
                    <a:pt x="236301" y="275458"/>
                  </a:lnTo>
                  <a:lnTo>
                    <a:pt x="229741" y="285369"/>
                  </a:lnTo>
                  <a:lnTo>
                    <a:pt x="211126" y="300156"/>
                  </a:lnTo>
                  <a:lnTo>
                    <a:pt x="200215" y="301834"/>
                  </a:lnTo>
                  <a:lnTo>
                    <a:pt x="176766" y="296147"/>
                  </a:lnTo>
                  <a:lnTo>
                    <a:pt x="140167" y="275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1363444" y="4977640"/>
              <a:ext cx="203881" cy="310488"/>
            </a:xfrm>
            <a:custGeom>
              <a:avLst/>
              <a:gdLst/>
              <a:ahLst/>
              <a:cxnLst/>
              <a:rect l="0" t="0" r="0" b="0"/>
              <a:pathLst>
                <a:path w="203881" h="310488">
                  <a:moveTo>
                    <a:pt x="0" y="55637"/>
                  </a:moveTo>
                  <a:lnTo>
                    <a:pt x="45307" y="29209"/>
                  </a:lnTo>
                  <a:lnTo>
                    <a:pt x="106502" y="0"/>
                  </a:lnTo>
                  <a:lnTo>
                    <a:pt x="124803" y="140"/>
                  </a:lnTo>
                  <a:lnTo>
                    <a:pt x="138420" y="5897"/>
                  </a:lnTo>
                  <a:lnTo>
                    <a:pt x="157324" y="27395"/>
                  </a:lnTo>
                  <a:lnTo>
                    <a:pt x="169030" y="55827"/>
                  </a:lnTo>
                  <a:lnTo>
                    <a:pt x="175620" y="105090"/>
                  </a:lnTo>
                  <a:lnTo>
                    <a:pt x="178989" y="162476"/>
                  </a:lnTo>
                  <a:lnTo>
                    <a:pt x="186909" y="215977"/>
                  </a:lnTo>
                  <a:lnTo>
                    <a:pt x="194078" y="277240"/>
                  </a:lnTo>
                  <a:lnTo>
                    <a:pt x="203880" y="310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1439899" y="5046019"/>
              <a:ext cx="229366" cy="89199"/>
            </a:xfrm>
            <a:custGeom>
              <a:avLst/>
              <a:gdLst/>
              <a:ahLst/>
              <a:cxnLst/>
              <a:rect l="0" t="0" r="0" b="0"/>
              <a:pathLst>
                <a:path w="229366" h="89199">
                  <a:moveTo>
                    <a:pt x="0" y="89198"/>
                  </a:moveTo>
                  <a:lnTo>
                    <a:pt x="24069" y="80703"/>
                  </a:lnTo>
                  <a:lnTo>
                    <a:pt x="64185" y="66544"/>
                  </a:lnTo>
                  <a:lnTo>
                    <a:pt x="114997" y="48611"/>
                  </a:lnTo>
                  <a:lnTo>
                    <a:pt x="175231" y="24909"/>
                  </a:lnTo>
                  <a:lnTo>
                    <a:pt x="229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2344615" y="5113717"/>
              <a:ext cx="251312" cy="416518"/>
            </a:xfrm>
            <a:custGeom>
              <a:avLst/>
              <a:gdLst/>
              <a:ahLst/>
              <a:cxnLst/>
              <a:rect l="0" t="0" r="0" b="0"/>
              <a:pathLst>
                <a:path w="251312" h="416518">
                  <a:moveTo>
                    <a:pt x="0" y="85212"/>
                  </a:moveTo>
                  <a:lnTo>
                    <a:pt x="41531" y="51232"/>
                  </a:lnTo>
                  <a:lnTo>
                    <a:pt x="99161" y="9229"/>
                  </a:lnTo>
                  <a:lnTo>
                    <a:pt x="118493" y="1993"/>
                  </a:lnTo>
                  <a:lnTo>
                    <a:pt x="134212" y="0"/>
                  </a:lnTo>
                  <a:lnTo>
                    <a:pt x="144692" y="4335"/>
                  </a:lnTo>
                  <a:lnTo>
                    <a:pt x="151679" y="12888"/>
                  </a:lnTo>
                  <a:lnTo>
                    <a:pt x="172569" y="74429"/>
                  </a:lnTo>
                  <a:lnTo>
                    <a:pt x="181019" y="133633"/>
                  </a:lnTo>
                  <a:lnTo>
                    <a:pt x="195690" y="173654"/>
                  </a:lnTo>
                  <a:lnTo>
                    <a:pt x="232796" y="229265"/>
                  </a:lnTo>
                  <a:lnTo>
                    <a:pt x="247686" y="266174"/>
                  </a:lnTo>
                  <a:lnTo>
                    <a:pt x="251311" y="310933"/>
                  </a:lnTo>
                  <a:lnTo>
                    <a:pt x="242632" y="351725"/>
                  </a:lnTo>
                  <a:lnTo>
                    <a:pt x="230070" y="377809"/>
                  </a:lnTo>
                  <a:lnTo>
                    <a:pt x="211272" y="396010"/>
                  </a:lnTo>
                  <a:lnTo>
                    <a:pt x="187344" y="407402"/>
                  </a:lnTo>
                  <a:lnTo>
                    <a:pt x="127425" y="416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" name="8 Serbest Form"/>
          <p:cNvSpPr/>
          <p:nvPr/>
        </p:nvSpPr>
        <p:spPr>
          <a:xfrm>
            <a:off x="2544251" y="4828507"/>
            <a:ext cx="160890" cy="332433"/>
          </a:xfrm>
          <a:custGeom>
            <a:avLst/>
            <a:gdLst/>
            <a:ahLst/>
            <a:cxnLst/>
            <a:rect l="0" t="0" r="0" b="0"/>
            <a:pathLst>
              <a:path w="160890" h="332433">
                <a:moveTo>
                  <a:pt x="67956" y="77345"/>
                </a:moveTo>
                <a:lnTo>
                  <a:pt x="27369" y="77345"/>
                </a:lnTo>
                <a:lnTo>
                  <a:pt x="15413" y="83009"/>
                </a:lnTo>
                <a:lnTo>
                  <a:pt x="7442" y="92448"/>
                </a:lnTo>
                <a:lnTo>
                  <a:pt x="2129" y="104403"/>
                </a:lnTo>
                <a:lnTo>
                  <a:pt x="0" y="129015"/>
                </a:lnTo>
                <a:lnTo>
                  <a:pt x="5189" y="152695"/>
                </a:lnTo>
                <a:lnTo>
                  <a:pt x="16934" y="172659"/>
                </a:lnTo>
                <a:lnTo>
                  <a:pt x="46231" y="199818"/>
                </a:lnTo>
                <a:lnTo>
                  <a:pt x="106679" y="232819"/>
                </a:lnTo>
                <a:lnTo>
                  <a:pt x="150487" y="264741"/>
                </a:lnTo>
                <a:lnTo>
                  <a:pt x="155540" y="275899"/>
                </a:lnTo>
                <a:lnTo>
                  <a:pt x="157380" y="303399"/>
                </a:lnTo>
                <a:lnTo>
                  <a:pt x="153057" y="314413"/>
                </a:lnTo>
                <a:lnTo>
                  <a:pt x="136927" y="330427"/>
                </a:lnTo>
                <a:lnTo>
                  <a:pt x="128095" y="332432"/>
                </a:lnTo>
                <a:lnTo>
                  <a:pt x="119375" y="330937"/>
                </a:lnTo>
                <a:lnTo>
                  <a:pt x="110730" y="327109"/>
                </a:lnTo>
                <a:lnTo>
                  <a:pt x="97349" y="311528"/>
                </a:lnTo>
                <a:lnTo>
                  <a:pt x="91799" y="301427"/>
                </a:lnTo>
                <a:lnTo>
                  <a:pt x="89408" y="275102"/>
                </a:lnTo>
                <a:lnTo>
                  <a:pt x="99409" y="218820"/>
                </a:lnTo>
                <a:lnTo>
                  <a:pt x="116434" y="166801"/>
                </a:lnTo>
                <a:lnTo>
                  <a:pt x="141821" y="115624"/>
                </a:lnTo>
                <a:lnTo>
                  <a:pt x="160889" y="64613"/>
                </a:lnTo>
                <a:lnTo>
                  <a:pt x="158342" y="39123"/>
                </a:lnTo>
                <a:lnTo>
                  <a:pt x="153698" y="26378"/>
                </a:lnTo>
                <a:lnTo>
                  <a:pt x="137212" y="8443"/>
                </a:lnTo>
                <a:lnTo>
                  <a:pt x="126869" y="1678"/>
                </a:lnTo>
                <a:lnTo>
                  <a:pt x="117142" y="0"/>
                </a:lnTo>
                <a:lnTo>
                  <a:pt x="107826" y="1712"/>
                </a:lnTo>
                <a:lnTo>
                  <a:pt x="98783" y="5686"/>
                </a:lnTo>
                <a:lnTo>
                  <a:pt x="84961" y="21427"/>
                </a:lnTo>
                <a:lnTo>
                  <a:pt x="55213" y="646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3" name="22 Grup"/>
          <p:cNvGrpSpPr/>
          <p:nvPr/>
        </p:nvGrpSpPr>
        <p:grpSpPr>
          <a:xfrm>
            <a:off x="5716625" y="1656521"/>
            <a:ext cx="1446474" cy="1631038"/>
            <a:chOff x="5716625" y="1656521"/>
            <a:chExt cx="1446474" cy="1631038"/>
          </a:xfrm>
        </p:grpSpPr>
        <p:sp>
          <p:nvSpPr>
            <p:cNvPr id="10" name="9 Serbest Form"/>
            <p:cNvSpPr/>
            <p:nvPr/>
          </p:nvSpPr>
          <p:spPr>
            <a:xfrm>
              <a:off x="5716625" y="1745421"/>
              <a:ext cx="234111" cy="279508"/>
            </a:xfrm>
            <a:custGeom>
              <a:avLst/>
              <a:gdLst/>
              <a:ahLst/>
              <a:cxnLst/>
              <a:rect l="0" t="0" r="0" b="0"/>
              <a:pathLst>
                <a:path w="234111" h="279508">
                  <a:moveTo>
                    <a:pt x="81200" y="127722"/>
                  </a:moveTo>
                  <a:lnTo>
                    <a:pt x="87965" y="80371"/>
                  </a:lnTo>
                  <a:lnTo>
                    <a:pt x="102613" y="49572"/>
                  </a:lnTo>
                  <a:lnTo>
                    <a:pt x="146625" y="6727"/>
                  </a:lnTo>
                  <a:lnTo>
                    <a:pt x="158797" y="1752"/>
                  </a:lnTo>
                  <a:lnTo>
                    <a:pt x="183648" y="0"/>
                  </a:lnTo>
                  <a:lnTo>
                    <a:pt x="190558" y="7179"/>
                  </a:lnTo>
                  <a:lnTo>
                    <a:pt x="194460" y="34032"/>
                  </a:lnTo>
                  <a:lnTo>
                    <a:pt x="188697" y="75421"/>
                  </a:lnTo>
                  <a:lnTo>
                    <a:pt x="163892" y="127459"/>
                  </a:lnTo>
                  <a:lnTo>
                    <a:pt x="123378" y="184635"/>
                  </a:lnTo>
                  <a:lnTo>
                    <a:pt x="62778" y="245087"/>
                  </a:lnTo>
                  <a:lnTo>
                    <a:pt x="0" y="273043"/>
                  </a:lnTo>
                  <a:lnTo>
                    <a:pt x="41404" y="268848"/>
                  </a:lnTo>
                  <a:lnTo>
                    <a:pt x="96465" y="276836"/>
                  </a:lnTo>
                  <a:lnTo>
                    <a:pt x="151009" y="279507"/>
                  </a:lnTo>
                  <a:lnTo>
                    <a:pt x="199420" y="278883"/>
                  </a:lnTo>
                  <a:lnTo>
                    <a:pt x="234110" y="267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5976220" y="1691649"/>
              <a:ext cx="146242" cy="334405"/>
            </a:xfrm>
            <a:custGeom>
              <a:avLst/>
              <a:gdLst/>
              <a:ahLst/>
              <a:cxnLst/>
              <a:rect l="0" t="0" r="0" b="0"/>
              <a:pathLst>
                <a:path w="146242" h="334405">
                  <a:moveTo>
                    <a:pt x="0" y="41327"/>
                  </a:moveTo>
                  <a:lnTo>
                    <a:pt x="33823" y="7504"/>
                  </a:lnTo>
                  <a:lnTo>
                    <a:pt x="49450" y="373"/>
                  </a:lnTo>
                  <a:lnTo>
                    <a:pt x="81915" y="0"/>
                  </a:lnTo>
                  <a:lnTo>
                    <a:pt x="95669" y="6696"/>
                  </a:lnTo>
                  <a:lnTo>
                    <a:pt x="118503" y="29239"/>
                  </a:lnTo>
                  <a:lnTo>
                    <a:pt x="130539" y="61912"/>
                  </a:lnTo>
                  <a:lnTo>
                    <a:pt x="141090" y="112554"/>
                  </a:lnTo>
                  <a:lnTo>
                    <a:pt x="146241" y="140944"/>
                  </a:lnTo>
                  <a:lnTo>
                    <a:pt x="141787" y="197553"/>
                  </a:lnTo>
                  <a:lnTo>
                    <a:pt x="140647" y="246189"/>
                  </a:lnTo>
                  <a:lnTo>
                    <a:pt x="133498" y="306596"/>
                  </a:lnTo>
                  <a:lnTo>
                    <a:pt x="128642" y="315865"/>
                  </a:lnTo>
                  <a:lnTo>
                    <a:pt x="122573" y="322045"/>
                  </a:lnTo>
                  <a:lnTo>
                    <a:pt x="101940" y="334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6014448" y="1860401"/>
              <a:ext cx="165653" cy="50971"/>
            </a:xfrm>
            <a:custGeom>
              <a:avLst/>
              <a:gdLst/>
              <a:ahLst/>
              <a:cxnLst/>
              <a:rect l="0" t="0" r="0" b="0"/>
              <a:pathLst>
                <a:path w="165653" h="50971">
                  <a:moveTo>
                    <a:pt x="0" y="50970"/>
                  </a:moveTo>
                  <a:lnTo>
                    <a:pt x="54116" y="30676"/>
                  </a:lnTo>
                  <a:lnTo>
                    <a:pt x="114827" y="18056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6231070" y="1656521"/>
              <a:ext cx="89198" cy="1006657"/>
            </a:xfrm>
            <a:custGeom>
              <a:avLst/>
              <a:gdLst/>
              <a:ahLst/>
              <a:cxnLst/>
              <a:rect l="0" t="0" r="0" b="0"/>
              <a:pathLst>
                <a:path w="89198" h="1006657">
                  <a:moveTo>
                    <a:pt x="0" y="0"/>
                  </a:moveTo>
                  <a:lnTo>
                    <a:pt x="15102" y="45307"/>
                  </a:lnTo>
                  <a:lnTo>
                    <a:pt x="27058" y="81174"/>
                  </a:lnTo>
                  <a:lnTo>
                    <a:pt x="40342" y="136130"/>
                  </a:lnTo>
                  <a:lnTo>
                    <a:pt x="51596" y="198908"/>
                  </a:lnTo>
                  <a:lnTo>
                    <a:pt x="60122" y="257152"/>
                  </a:lnTo>
                  <a:lnTo>
                    <a:pt x="62117" y="299764"/>
                  </a:lnTo>
                  <a:lnTo>
                    <a:pt x="63003" y="347019"/>
                  </a:lnTo>
                  <a:lnTo>
                    <a:pt x="63397" y="392562"/>
                  </a:lnTo>
                  <a:lnTo>
                    <a:pt x="67394" y="450451"/>
                  </a:lnTo>
                  <a:lnTo>
                    <a:pt x="73770" y="505831"/>
                  </a:lnTo>
                  <a:lnTo>
                    <a:pt x="76677" y="550455"/>
                  </a:lnTo>
                  <a:lnTo>
                    <a:pt x="82688" y="593885"/>
                  </a:lnTo>
                  <a:lnTo>
                    <a:pt x="86304" y="636784"/>
                  </a:lnTo>
                  <a:lnTo>
                    <a:pt x="87911" y="679448"/>
                  </a:lnTo>
                  <a:lnTo>
                    <a:pt x="88626" y="722007"/>
                  </a:lnTo>
                  <a:lnTo>
                    <a:pt x="88943" y="764519"/>
                  </a:lnTo>
                  <a:lnTo>
                    <a:pt x="89122" y="824477"/>
                  </a:lnTo>
                  <a:lnTo>
                    <a:pt x="89175" y="878110"/>
                  </a:lnTo>
                  <a:lnTo>
                    <a:pt x="89191" y="929869"/>
                  </a:lnTo>
                  <a:lnTo>
                    <a:pt x="89195" y="973521"/>
                  </a:lnTo>
                  <a:lnTo>
                    <a:pt x="89197" y="1006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6396722" y="1820862"/>
              <a:ext cx="124956" cy="256162"/>
            </a:xfrm>
            <a:custGeom>
              <a:avLst/>
              <a:gdLst/>
              <a:ahLst/>
              <a:cxnLst/>
              <a:rect l="0" t="0" r="0" b="0"/>
              <a:pathLst>
                <a:path w="124956" h="256162">
                  <a:moveTo>
                    <a:pt x="0" y="39539"/>
                  </a:moveTo>
                  <a:lnTo>
                    <a:pt x="40587" y="5716"/>
                  </a:lnTo>
                  <a:lnTo>
                    <a:pt x="55375" y="0"/>
                  </a:lnTo>
                  <a:lnTo>
                    <a:pt x="68065" y="437"/>
                  </a:lnTo>
                  <a:lnTo>
                    <a:pt x="79356" y="4976"/>
                  </a:lnTo>
                  <a:lnTo>
                    <a:pt x="86884" y="13665"/>
                  </a:lnTo>
                  <a:lnTo>
                    <a:pt x="102742" y="64527"/>
                  </a:lnTo>
                  <a:lnTo>
                    <a:pt x="119088" y="115896"/>
                  </a:lnTo>
                  <a:lnTo>
                    <a:pt x="124955" y="160957"/>
                  </a:lnTo>
                  <a:lnTo>
                    <a:pt x="118776" y="186003"/>
                  </a:lnTo>
                  <a:lnTo>
                    <a:pt x="91736" y="225155"/>
                  </a:lnTo>
                  <a:lnTo>
                    <a:pt x="38227" y="256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6039933" y="2215347"/>
              <a:ext cx="100836" cy="334244"/>
            </a:xfrm>
            <a:custGeom>
              <a:avLst/>
              <a:gdLst/>
              <a:ahLst/>
              <a:cxnLst/>
              <a:rect l="0" t="0" r="0" b="0"/>
              <a:pathLst>
                <a:path w="100836" h="334244">
                  <a:moveTo>
                    <a:pt x="25485" y="14586"/>
                  </a:moveTo>
                  <a:lnTo>
                    <a:pt x="29260" y="52341"/>
                  </a:lnTo>
                  <a:lnTo>
                    <a:pt x="37073" y="99326"/>
                  </a:lnTo>
                  <a:lnTo>
                    <a:pt x="43121" y="107891"/>
                  </a:lnTo>
                  <a:lnTo>
                    <a:pt x="49985" y="110769"/>
                  </a:lnTo>
                  <a:lnTo>
                    <a:pt x="54560" y="107025"/>
                  </a:lnTo>
                  <a:lnTo>
                    <a:pt x="59644" y="87762"/>
                  </a:lnTo>
                  <a:lnTo>
                    <a:pt x="61493" y="30666"/>
                  </a:lnTo>
                  <a:lnTo>
                    <a:pt x="56133" y="0"/>
                  </a:lnTo>
                  <a:lnTo>
                    <a:pt x="73033" y="56118"/>
                  </a:lnTo>
                  <a:lnTo>
                    <a:pt x="89360" y="118017"/>
                  </a:lnTo>
                  <a:lnTo>
                    <a:pt x="98212" y="167937"/>
                  </a:lnTo>
                  <a:lnTo>
                    <a:pt x="100835" y="218596"/>
                  </a:lnTo>
                  <a:lnTo>
                    <a:pt x="98617" y="249672"/>
                  </a:lnTo>
                  <a:lnTo>
                    <a:pt x="73168" y="308696"/>
                  </a:lnTo>
                  <a:lnTo>
                    <a:pt x="56588" y="326056"/>
                  </a:lnTo>
                  <a:lnTo>
                    <a:pt x="46220" y="332667"/>
                  </a:lnTo>
                  <a:lnTo>
                    <a:pt x="36477" y="334243"/>
                  </a:lnTo>
                  <a:lnTo>
                    <a:pt x="27149" y="332462"/>
                  </a:lnTo>
                  <a:lnTo>
                    <a:pt x="18099" y="328443"/>
                  </a:lnTo>
                  <a:lnTo>
                    <a:pt x="12066" y="320100"/>
                  </a:lnTo>
                  <a:lnTo>
                    <a:pt x="0" y="269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6358494" y="2261396"/>
              <a:ext cx="99672" cy="299842"/>
            </a:xfrm>
            <a:custGeom>
              <a:avLst/>
              <a:gdLst/>
              <a:ahLst/>
              <a:cxnLst/>
              <a:rect l="0" t="0" r="0" b="0"/>
              <a:pathLst>
                <a:path w="99672" h="299842">
                  <a:moveTo>
                    <a:pt x="0" y="6764"/>
                  </a:moveTo>
                  <a:lnTo>
                    <a:pt x="40588" y="0"/>
                  </a:lnTo>
                  <a:lnTo>
                    <a:pt x="53959" y="3670"/>
                  </a:lnTo>
                  <a:lnTo>
                    <a:pt x="64289" y="11781"/>
                  </a:lnTo>
                  <a:lnTo>
                    <a:pt x="72592" y="22851"/>
                  </a:lnTo>
                  <a:lnTo>
                    <a:pt x="78041" y="50253"/>
                  </a:lnTo>
                  <a:lnTo>
                    <a:pt x="80700" y="93745"/>
                  </a:lnTo>
                  <a:lnTo>
                    <a:pt x="94284" y="146494"/>
                  </a:lnTo>
                  <a:lnTo>
                    <a:pt x="99671" y="191793"/>
                  </a:lnTo>
                  <a:lnTo>
                    <a:pt x="93380" y="220672"/>
                  </a:lnTo>
                  <a:lnTo>
                    <a:pt x="73919" y="257034"/>
                  </a:lnTo>
                  <a:lnTo>
                    <a:pt x="56922" y="275152"/>
                  </a:lnTo>
                  <a:lnTo>
                    <a:pt x="12743" y="299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6078160" y="2700618"/>
              <a:ext cx="95102" cy="219478"/>
            </a:xfrm>
            <a:custGeom>
              <a:avLst/>
              <a:gdLst/>
              <a:ahLst/>
              <a:cxnLst/>
              <a:rect l="0" t="0" r="0" b="0"/>
              <a:pathLst>
                <a:path w="95102" h="219478">
                  <a:moveTo>
                    <a:pt x="0" y="13529"/>
                  </a:moveTo>
                  <a:lnTo>
                    <a:pt x="33823" y="0"/>
                  </a:lnTo>
                  <a:lnTo>
                    <a:pt x="45202" y="262"/>
                  </a:lnTo>
                  <a:lnTo>
                    <a:pt x="54204" y="4684"/>
                  </a:lnTo>
                  <a:lnTo>
                    <a:pt x="61621" y="11880"/>
                  </a:lnTo>
                  <a:lnTo>
                    <a:pt x="69862" y="34977"/>
                  </a:lnTo>
                  <a:lnTo>
                    <a:pt x="81917" y="89186"/>
                  </a:lnTo>
                  <a:lnTo>
                    <a:pt x="95101" y="140796"/>
                  </a:lnTo>
                  <a:lnTo>
                    <a:pt x="92765" y="166368"/>
                  </a:lnTo>
                  <a:lnTo>
                    <a:pt x="83232" y="188117"/>
                  </a:lnTo>
                  <a:lnTo>
                    <a:pt x="76725" y="197881"/>
                  </a:lnTo>
                  <a:lnTo>
                    <a:pt x="58169" y="212505"/>
                  </a:lnTo>
                  <a:lnTo>
                    <a:pt x="47275" y="218387"/>
                  </a:lnTo>
                  <a:lnTo>
                    <a:pt x="38596" y="219477"/>
                  </a:lnTo>
                  <a:lnTo>
                    <a:pt x="31394" y="217371"/>
                  </a:lnTo>
                  <a:lnTo>
                    <a:pt x="12743" y="204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6333009" y="2720125"/>
              <a:ext cx="95918" cy="274357"/>
            </a:xfrm>
            <a:custGeom>
              <a:avLst/>
              <a:gdLst/>
              <a:ahLst/>
              <a:cxnLst/>
              <a:rect l="0" t="0" r="0" b="0"/>
              <a:pathLst>
                <a:path w="95918" h="274357">
                  <a:moveTo>
                    <a:pt x="12743" y="6764"/>
                  </a:moveTo>
                  <a:lnTo>
                    <a:pt x="53330" y="0"/>
                  </a:lnTo>
                  <a:lnTo>
                    <a:pt x="65286" y="3670"/>
                  </a:lnTo>
                  <a:lnTo>
                    <a:pt x="73256" y="11781"/>
                  </a:lnTo>
                  <a:lnTo>
                    <a:pt x="82112" y="35894"/>
                  </a:lnTo>
                  <a:lnTo>
                    <a:pt x="91574" y="97521"/>
                  </a:lnTo>
                  <a:lnTo>
                    <a:pt x="95917" y="129218"/>
                  </a:lnTo>
                  <a:lnTo>
                    <a:pt x="93128" y="157465"/>
                  </a:lnTo>
                  <a:lnTo>
                    <a:pt x="69628" y="210207"/>
                  </a:lnTo>
                  <a:lnTo>
                    <a:pt x="54072" y="235935"/>
                  </a:lnTo>
                  <a:lnTo>
                    <a:pt x="33943" y="253976"/>
                  </a:lnTo>
                  <a:lnTo>
                    <a:pt x="0" y="274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6129130" y="3058193"/>
              <a:ext cx="50971" cy="229366"/>
            </a:xfrm>
            <a:custGeom>
              <a:avLst/>
              <a:gdLst/>
              <a:ahLst/>
              <a:cxnLst/>
              <a:rect l="0" t="0" r="0" b="0"/>
              <a:pathLst>
                <a:path w="50971" h="229366">
                  <a:moveTo>
                    <a:pt x="0" y="0"/>
                  </a:moveTo>
                  <a:lnTo>
                    <a:pt x="11327" y="49083"/>
                  </a:lnTo>
                  <a:lnTo>
                    <a:pt x="20294" y="87939"/>
                  </a:lnTo>
                  <a:lnTo>
                    <a:pt x="34032" y="142440"/>
                  </a:lnTo>
                  <a:lnTo>
                    <a:pt x="45951" y="193227"/>
                  </a:lnTo>
                  <a:lnTo>
                    <a:pt x="50970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6313502" y="2701404"/>
              <a:ext cx="19508" cy="573413"/>
            </a:xfrm>
            <a:custGeom>
              <a:avLst/>
              <a:gdLst/>
              <a:ahLst/>
              <a:cxnLst/>
              <a:rect l="0" t="0" r="0" b="0"/>
              <a:pathLst>
                <a:path w="19508" h="573413">
                  <a:moveTo>
                    <a:pt x="6765" y="0"/>
                  </a:moveTo>
                  <a:lnTo>
                    <a:pt x="0" y="20294"/>
                  </a:lnTo>
                  <a:lnTo>
                    <a:pt x="3960" y="75377"/>
                  </a:lnTo>
                  <a:lnTo>
                    <a:pt x="5934" y="125532"/>
                  </a:lnTo>
                  <a:lnTo>
                    <a:pt x="6519" y="184599"/>
                  </a:lnTo>
                  <a:lnTo>
                    <a:pt x="8108" y="246934"/>
                  </a:lnTo>
                  <a:lnTo>
                    <a:pt x="14085" y="307407"/>
                  </a:lnTo>
                  <a:lnTo>
                    <a:pt x="9563" y="354900"/>
                  </a:lnTo>
                  <a:lnTo>
                    <a:pt x="7594" y="404211"/>
                  </a:lnTo>
                  <a:lnTo>
                    <a:pt x="7011" y="454689"/>
                  </a:lnTo>
                  <a:lnTo>
                    <a:pt x="8254" y="504097"/>
                  </a:lnTo>
                  <a:lnTo>
                    <a:pt x="16865" y="552011"/>
                  </a:lnTo>
                  <a:lnTo>
                    <a:pt x="19507" y="573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6817224" y="2041010"/>
              <a:ext cx="161934" cy="456557"/>
            </a:xfrm>
            <a:custGeom>
              <a:avLst/>
              <a:gdLst/>
              <a:ahLst/>
              <a:cxnLst/>
              <a:rect l="0" t="0" r="0" b="0"/>
              <a:pathLst>
                <a:path w="161934" h="456557">
                  <a:moveTo>
                    <a:pt x="0" y="74240"/>
                  </a:moveTo>
                  <a:lnTo>
                    <a:pt x="37755" y="44036"/>
                  </a:lnTo>
                  <a:lnTo>
                    <a:pt x="90403" y="7015"/>
                  </a:lnTo>
                  <a:lnTo>
                    <a:pt x="108407" y="1107"/>
                  </a:lnTo>
                  <a:lnTo>
                    <a:pt x="123241" y="0"/>
                  </a:lnTo>
                  <a:lnTo>
                    <a:pt x="133130" y="6341"/>
                  </a:lnTo>
                  <a:lnTo>
                    <a:pt x="139724" y="17647"/>
                  </a:lnTo>
                  <a:lnTo>
                    <a:pt x="145633" y="47672"/>
                  </a:lnTo>
                  <a:lnTo>
                    <a:pt x="137891" y="109317"/>
                  </a:lnTo>
                  <a:lnTo>
                    <a:pt x="122727" y="162815"/>
                  </a:lnTo>
                  <a:lnTo>
                    <a:pt x="123830" y="208245"/>
                  </a:lnTo>
                  <a:lnTo>
                    <a:pt x="136887" y="264160"/>
                  </a:lnTo>
                  <a:lnTo>
                    <a:pt x="153100" y="316107"/>
                  </a:lnTo>
                  <a:lnTo>
                    <a:pt x="161933" y="358279"/>
                  </a:lnTo>
                  <a:lnTo>
                    <a:pt x="161167" y="388785"/>
                  </a:lnTo>
                  <a:lnTo>
                    <a:pt x="144816" y="428424"/>
                  </a:lnTo>
                  <a:lnTo>
                    <a:pt x="129963" y="449221"/>
                  </a:lnTo>
                  <a:lnTo>
                    <a:pt x="119206" y="454484"/>
                  </a:lnTo>
                  <a:lnTo>
                    <a:pt x="92151" y="456556"/>
                  </a:lnTo>
                  <a:lnTo>
                    <a:pt x="81256" y="452295"/>
                  </a:lnTo>
                  <a:lnTo>
                    <a:pt x="50969" y="418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7033845" y="1864264"/>
              <a:ext cx="129254" cy="340185"/>
            </a:xfrm>
            <a:custGeom>
              <a:avLst/>
              <a:gdLst/>
              <a:ahLst/>
              <a:cxnLst/>
              <a:rect l="0" t="0" r="0" b="0"/>
              <a:pathLst>
                <a:path w="129254" h="340185">
                  <a:moveTo>
                    <a:pt x="0" y="72592"/>
                  </a:moveTo>
                  <a:lnTo>
                    <a:pt x="6765" y="32004"/>
                  </a:lnTo>
                  <a:lnTo>
                    <a:pt x="17253" y="18633"/>
                  </a:lnTo>
                  <a:lnTo>
                    <a:pt x="51559" y="0"/>
                  </a:lnTo>
                  <a:lnTo>
                    <a:pt x="62690" y="128"/>
                  </a:lnTo>
                  <a:lnTo>
                    <a:pt x="68695" y="5877"/>
                  </a:lnTo>
                  <a:lnTo>
                    <a:pt x="74923" y="55795"/>
                  </a:lnTo>
                  <a:lnTo>
                    <a:pt x="82766" y="96875"/>
                  </a:lnTo>
                  <a:lnTo>
                    <a:pt x="108274" y="148809"/>
                  </a:lnTo>
                  <a:lnTo>
                    <a:pt x="124104" y="174426"/>
                  </a:lnTo>
                  <a:lnTo>
                    <a:pt x="129253" y="199970"/>
                  </a:lnTo>
                  <a:lnTo>
                    <a:pt x="125406" y="225481"/>
                  </a:lnTo>
                  <a:lnTo>
                    <a:pt x="107320" y="262307"/>
                  </a:lnTo>
                  <a:lnTo>
                    <a:pt x="54564" y="323334"/>
                  </a:lnTo>
                  <a:lnTo>
                    <a:pt x="38228" y="340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4" name="23 Serbest Form"/>
          <p:cNvSpPr/>
          <p:nvPr/>
        </p:nvSpPr>
        <p:spPr>
          <a:xfrm>
            <a:off x="2490686" y="209663"/>
            <a:ext cx="254442" cy="423963"/>
          </a:xfrm>
          <a:custGeom>
            <a:avLst/>
            <a:gdLst/>
            <a:ahLst/>
            <a:cxnLst/>
            <a:rect l="0" t="0" r="0" b="0"/>
            <a:pathLst>
              <a:path w="254442" h="423963">
                <a:moveTo>
                  <a:pt x="70551" y="45186"/>
                </a:moveTo>
                <a:lnTo>
                  <a:pt x="57022" y="24892"/>
                </a:lnTo>
                <a:lnTo>
                  <a:pt x="51621" y="23162"/>
                </a:lnTo>
                <a:lnTo>
                  <a:pt x="46604" y="26256"/>
                </a:lnTo>
                <a:lnTo>
                  <a:pt x="32779" y="50904"/>
                </a:lnTo>
                <a:lnTo>
                  <a:pt x="15424" y="104050"/>
                </a:lnTo>
                <a:lnTo>
                  <a:pt x="9382" y="152454"/>
                </a:lnTo>
                <a:lnTo>
                  <a:pt x="0" y="209374"/>
                </a:lnTo>
                <a:lnTo>
                  <a:pt x="8844" y="265294"/>
                </a:lnTo>
                <a:lnTo>
                  <a:pt x="24225" y="323692"/>
                </a:lnTo>
                <a:lnTo>
                  <a:pt x="51070" y="374713"/>
                </a:lnTo>
                <a:lnTo>
                  <a:pt x="67084" y="395050"/>
                </a:lnTo>
                <a:lnTo>
                  <a:pt x="98784" y="415655"/>
                </a:lnTo>
                <a:lnTo>
                  <a:pt x="141842" y="423962"/>
                </a:lnTo>
                <a:lnTo>
                  <a:pt x="166420" y="418355"/>
                </a:lnTo>
                <a:lnTo>
                  <a:pt x="205272" y="391682"/>
                </a:lnTo>
                <a:lnTo>
                  <a:pt x="224836" y="360698"/>
                </a:lnTo>
                <a:lnTo>
                  <a:pt x="248567" y="299634"/>
                </a:lnTo>
                <a:lnTo>
                  <a:pt x="254441" y="274372"/>
                </a:lnTo>
                <a:lnTo>
                  <a:pt x="250451" y="219770"/>
                </a:lnTo>
                <a:lnTo>
                  <a:pt x="242478" y="161633"/>
                </a:lnTo>
                <a:lnTo>
                  <a:pt x="225854" y="109247"/>
                </a:lnTo>
                <a:lnTo>
                  <a:pt x="200546" y="57997"/>
                </a:lnTo>
                <a:lnTo>
                  <a:pt x="182219" y="23497"/>
                </a:lnTo>
                <a:lnTo>
                  <a:pt x="174729" y="13737"/>
                </a:lnTo>
                <a:lnTo>
                  <a:pt x="151304" y="2892"/>
                </a:lnTo>
                <a:lnTo>
                  <a:pt x="137129" y="0"/>
                </a:lnTo>
                <a:lnTo>
                  <a:pt x="124847" y="904"/>
                </a:lnTo>
                <a:lnTo>
                  <a:pt x="103649" y="9459"/>
                </a:lnTo>
                <a:lnTo>
                  <a:pt x="96864" y="18536"/>
                </a:lnTo>
                <a:lnTo>
                  <a:pt x="83293" y="706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8" name="27 Grup"/>
          <p:cNvGrpSpPr/>
          <p:nvPr/>
        </p:nvGrpSpPr>
        <p:grpSpPr>
          <a:xfrm>
            <a:off x="6743554" y="1632431"/>
            <a:ext cx="879393" cy="1094459"/>
            <a:chOff x="6743554" y="1632431"/>
            <a:chExt cx="879393" cy="1094459"/>
          </a:xfrm>
        </p:grpSpPr>
        <p:sp>
          <p:nvSpPr>
            <p:cNvPr id="25" name="24 Serbest Form"/>
            <p:cNvSpPr/>
            <p:nvPr/>
          </p:nvSpPr>
          <p:spPr>
            <a:xfrm>
              <a:off x="6743554" y="1860401"/>
              <a:ext cx="201095" cy="866489"/>
            </a:xfrm>
            <a:custGeom>
              <a:avLst/>
              <a:gdLst/>
              <a:ahLst/>
              <a:cxnLst/>
              <a:rect l="0" t="0" r="0" b="0"/>
              <a:pathLst>
                <a:path w="201095" h="866489">
                  <a:moveTo>
                    <a:pt x="201094" y="0"/>
                  </a:moveTo>
                  <a:lnTo>
                    <a:pt x="163339" y="18878"/>
                  </a:lnTo>
                  <a:lnTo>
                    <a:pt x="109275" y="52281"/>
                  </a:lnTo>
                  <a:lnTo>
                    <a:pt x="71088" y="95443"/>
                  </a:lnTo>
                  <a:lnTo>
                    <a:pt x="39239" y="153974"/>
                  </a:lnTo>
                  <a:lnTo>
                    <a:pt x="20836" y="207184"/>
                  </a:lnTo>
                  <a:lnTo>
                    <a:pt x="14792" y="249239"/>
                  </a:lnTo>
                  <a:lnTo>
                    <a:pt x="10690" y="296247"/>
                  </a:lnTo>
                  <a:lnTo>
                    <a:pt x="4148" y="345456"/>
                  </a:lnTo>
                  <a:lnTo>
                    <a:pt x="296" y="395643"/>
                  </a:lnTo>
                  <a:lnTo>
                    <a:pt x="0" y="446265"/>
                  </a:lnTo>
                  <a:lnTo>
                    <a:pt x="4588" y="497080"/>
                  </a:lnTo>
                  <a:lnTo>
                    <a:pt x="7571" y="547981"/>
                  </a:lnTo>
                  <a:lnTo>
                    <a:pt x="10312" y="594673"/>
                  </a:lnTo>
                  <a:lnTo>
                    <a:pt x="19816" y="644839"/>
                  </a:lnTo>
                  <a:lnTo>
                    <a:pt x="35712" y="703619"/>
                  </a:lnTo>
                  <a:lnTo>
                    <a:pt x="52040" y="748855"/>
                  </a:lnTo>
                  <a:lnTo>
                    <a:pt x="82926" y="802193"/>
                  </a:lnTo>
                  <a:lnTo>
                    <a:pt x="114639" y="834066"/>
                  </a:lnTo>
                  <a:lnTo>
                    <a:pt x="175609" y="866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7250468" y="1796688"/>
              <a:ext cx="176296" cy="700838"/>
            </a:xfrm>
            <a:custGeom>
              <a:avLst/>
              <a:gdLst/>
              <a:ahLst/>
              <a:cxnLst/>
              <a:rect l="0" t="0" r="0" b="0"/>
              <a:pathLst>
                <a:path w="176296" h="700838">
                  <a:moveTo>
                    <a:pt x="127425" y="0"/>
                  </a:moveTo>
                  <a:lnTo>
                    <a:pt x="142527" y="49083"/>
                  </a:lnTo>
                  <a:lnTo>
                    <a:pt x="154483" y="87939"/>
                  </a:lnTo>
                  <a:lnTo>
                    <a:pt x="167767" y="149991"/>
                  </a:lnTo>
                  <a:lnTo>
                    <a:pt x="173671" y="201167"/>
                  </a:lnTo>
                  <a:lnTo>
                    <a:pt x="176295" y="247509"/>
                  </a:lnTo>
                  <a:lnTo>
                    <a:pt x="173685" y="295478"/>
                  </a:lnTo>
                  <a:lnTo>
                    <a:pt x="169222" y="343698"/>
                  </a:lnTo>
                  <a:lnTo>
                    <a:pt x="167238" y="388727"/>
                  </a:lnTo>
                  <a:lnTo>
                    <a:pt x="159358" y="440348"/>
                  </a:lnTo>
                  <a:lnTo>
                    <a:pt x="148056" y="496073"/>
                  </a:lnTo>
                  <a:lnTo>
                    <a:pt x="135740" y="557418"/>
                  </a:lnTo>
                  <a:lnTo>
                    <a:pt x="116359" y="606900"/>
                  </a:lnTo>
                  <a:lnTo>
                    <a:pt x="84442" y="661673"/>
                  </a:lnTo>
                  <a:lnTo>
                    <a:pt x="67734" y="687678"/>
                  </a:lnTo>
                  <a:lnTo>
                    <a:pt x="56482" y="694896"/>
                  </a:lnTo>
                  <a:lnTo>
                    <a:pt x="0" y="700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7467089" y="1632431"/>
              <a:ext cx="155858" cy="268310"/>
            </a:xfrm>
            <a:custGeom>
              <a:avLst/>
              <a:gdLst/>
              <a:ahLst/>
              <a:cxnLst/>
              <a:rect l="0" t="0" r="0" b="0"/>
              <a:pathLst>
                <a:path w="155858" h="268310">
                  <a:moveTo>
                    <a:pt x="0" y="62318"/>
                  </a:moveTo>
                  <a:lnTo>
                    <a:pt x="61756" y="8114"/>
                  </a:lnTo>
                  <a:lnTo>
                    <a:pt x="75151" y="697"/>
                  </a:lnTo>
                  <a:lnTo>
                    <a:pt x="85497" y="0"/>
                  </a:lnTo>
                  <a:lnTo>
                    <a:pt x="93810" y="3783"/>
                  </a:lnTo>
                  <a:lnTo>
                    <a:pt x="100768" y="10552"/>
                  </a:lnTo>
                  <a:lnTo>
                    <a:pt x="108499" y="33175"/>
                  </a:lnTo>
                  <a:lnTo>
                    <a:pt x="110519" y="60692"/>
                  </a:lnTo>
                  <a:lnTo>
                    <a:pt x="107943" y="98648"/>
                  </a:lnTo>
                  <a:lnTo>
                    <a:pt x="116879" y="119052"/>
                  </a:lnTo>
                  <a:lnTo>
                    <a:pt x="155206" y="179277"/>
                  </a:lnTo>
                  <a:lnTo>
                    <a:pt x="155857" y="191260"/>
                  </a:lnTo>
                  <a:lnTo>
                    <a:pt x="149029" y="215902"/>
                  </a:lnTo>
                  <a:lnTo>
                    <a:pt x="129265" y="246890"/>
                  </a:lnTo>
                  <a:lnTo>
                    <a:pt x="109837" y="261392"/>
                  </a:lnTo>
                  <a:lnTo>
                    <a:pt x="98710" y="267241"/>
                  </a:lnTo>
                  <a:lnTo>
                    <a:pt x="91292" y="268309"/>
                  </a:lnTo>
                  <a:lnTo>
                    <a:pt x="86346" y="266189"/>
                  </a:lnTo>
                  <a:lnTo>
                    <a:pt x="76455" y="253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1" name="30 Grup"/>
          <p:cNvGrpSpPr/>
          <p:nvPr/>
        </p:nvGrpSpPr>
        <p:grpSpPr>
          <a:xfrm>
            <a:off x="3567893" y="4956822"/>
            <a:ext cx="453707" cy="513374"/>
            <a:chOff x="3567893" y="4956822"/>
            <a:chExt cx="453707" cy="513374"/>
          </a:xfrm>
        </p:grpSpPr>
        <p:sp>
          <p:nvSpPr>
            <p:cNvPr id="29" name="28 Serbest Form"/>
            <p:cNvSpPr/>
            <p:nvPr/>
          </p:nvSpPr>
          <p:spPr>
            <a:xfrm>
              <a:off x="3567893" y="5030407"/>
              <a:ext cx="213781" cy="439789"/>
            </a:xfrm>
            <a:custGeom>
              <a:avLst/>
              <a:gdLst/>
              <a:ahLst/>
              <a:cxnLst/>
              <a:rect l="0" t="0" r="0" b="0"/>
              <a:pathLst>
                <a:path w="213781" h="439789">
                  <a:moveTo>
                    <a:pt x="0" y="130295"/>
                  </a:moveTo>
                  <a:lnTo>
                    <a:pt x="6764" y="76178"/>
                  </a:lnTo>
                  <a:lnTo>
                    <a:pt x="21411" y="42059"/>
                  </a:lnTo>
                  <a:lnTo>
                    <a:pt x="42080" y="18872"/>
                  </a:lnTo>
                  <a:lnTo>
                    <a:pt x="65424" y="3846"/>
                  </a:lnTo>
                  <a:lnTo>
                    <a:pt x="89958" y="0"/>
                  </a:lnTo>
                  <a:lnTo>
                    <a:pt x="102447" y="957"/>
                  </a:lnTo>
                  <a:lnTo>
                    <a:pt x="112188" y="5842"/>
                  </a:lnTo>
                  <a:lnTo>
                    <a:pt x="126788" y="22597"/>
                  </a:lnTo>
                  <a:lnTo>
                    <a:pt x="134220" y="47977"/>
                  </a:lnTo>
                  <a:lnTo>
                    <a:pt x="138992" y="110416"/>
                  </a:lnTo>
                  <a:lnTo>
                    <a:pt x="134009" y="167113"/>
                  </a:lnTo>
                  <a:lnTo>
                    <a:pt x="142621" y="193381"/>
                  </a:lnTo>
                  <a:lnTo>
                    <a:pt x="159663" y="215438"/>
                  </a:lnTo>
                  <a:lnTo>
                    <a:pt x="178565" y="236096"/>
                  </a:lnTo>
                  <a:lnTo>
                    <a:pt x="207030" y="296456"/>
                  </a:lnTo>
                  <a:lnTo>
                    <a:pt x="213780" y="341090"/>
                  </a:lnTo>
                  <a:lnTo>
                    <a:pt x="207807" y="369812"/>
                  </a:lnTo>
                  <a:lnTo>
                    <a:pt x="188525" y="406087"/>
                  </a:lnTo>
                  <a:lnTo>
                    <a:pt x="171570" y="424184"/>
                  </a:lnTo>
                  <a:lnTo>
                    <a:pt x="149876" y="436948"/>
                  </a:lnTo>
                  <a:lnTo>
                    <a:pt x="126076" y="439788"/>
                  </a:lnTo>
                  <a:lnTo>
                    <a:pt x="113783" y="438564"/>
                  </a:lnTo>
                  <a:lnTo>
                    <a:pt x="104172" y="433500"/>
                  </a:lnTo>
                  <a:lnTo>
                    <a:pt x="89717" y="416546"/>
                  </a:lnTo>
                  <a:lnTo>
                    <a:pt x="86125" y="391078"/>
                  </a:lnTo>
                  <a:lnTo>
                    <a:pt x="89197" y="346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3807626" y="4956822"/>
              <a:ext cx="213974" cy="271108"/>
            </a:xfrm>
            <a:custGeom>
              <a:avLst/>
              <a:gdLst/>
              <a:ahLst/>
              <a:cxnLst/>
              <a:rect l="0" t="0" r="0" b="0"/>
              <a:pathLst>
                <a:path w="213974" h="271108">
                  <a:moveTo>
                    <a:pt x="66086" y="0"/>
                  </a:moveTo>
                  <a:lnTo>
                    <a:pt x="32263" y="13529"/>
                  </a:lnTo>
                  <a:lnTo>
                    <a:pt x="11882" y="31498"/>
                  </a:lnTo>
                  <a:lnTo>
                    <a:pt x="4465" y="42236"/>
                  </a:lnTo>
                  <a:lnTo>
                    <a:pt x="0" y="65494"/>
                  </a:lnTo>
                  <a:lnTo>
                    <a:pt x="791" y="77643"/>
                  </a:lnTo>
                  <a:lnTo>
                    <a:pt x="5566" y="87158"/>
                  </a:lnTo>
                  <a:lnTo>
                    <a:pt x="22198" y="101505"/>
                  </a:lnTo>
                  <a:lnTo>
                    <a:pt x="32580" y="103066"/>
                  </a:lnTo>
                  <a:lnTo>
                    <a:pt x="92192" y="84819"/>
                  </a:lnTo>
                  <a:lnTo>
                    <a:pt x="109781" y="68846"/>
                  </a:lnTo>
                  <a:lnTo>
                    <a:pt x="116453" y="58640"/>
                  </a:lnTo>
                  <a:lnTo>
                    <a:pt x="120092" y="35973"/>
                  </a:lnTo>
                  <a:lnTo>
                    <a:pt x="119080" y="23982"/>
                  </a:lnTo>
                  <a:lnTo>
                    <a:pt x="114157" y="14572"/>
                  </a:lnTo>
                  <a:lnTo>
                    <a:pt x="97362" y="341"/>
                  </a:lnTo>
                  <a:lnTo>
                    <a:pt x="92600" y="228"/>
                  </a:lnTo>
                  <a:lnTo>
                    <a:pt x="90841" y="4399"/>
                  </a:lnTo>
                  <a:lnTo>
                    <a:pt x="91084" y="11428"/>
                  </a:lnTo>
                  <a:lnTo>
                    <a:pt x="98906" y="26788"/>
                  </a:lnTo>
                  <a:lnTo>
                    <a:pt x="143185" y="86655"/>
                  </a:lnTo>
                  <a:lnTo>
                    <a:pt x="185101" y="141510"/>
                  </a:lnTo>
                  <a:lnTo>
                    <a:pt x="207694" y="180209"/>
                  </a:lnTo>
                  <a:lnTo>
                    <a:pt x="213973" y="210821"/>
                  </a:lnTo>
                  <a:lnTo>
                    <a:pt x="209212" y="235753"/>
                  </a:lnTo>
                  <a:lnTo>
                    <a:pt x="203978" y="246366"/>
                  </a:lnTo>
                  <a:lnTo>
                    <a:pt x="183061" y="261934"/>
                  </a:lnTo>
                  <a:lnTo>
                    <a:pt x="169554" y="268067"/>
                  </a:lnTo>
                  <a:lnTo>
                    <a:pt x="143220" y="271107"/>
                  </a:lnTo>
                  <a:lnTo>
                    <a:pt x="108290" y="264858"/>
                  </a:lnTo>
                  <a:lnTo>
                    <a:pt x="78829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9" name="48 Grup"/>
          <p:cNvGrpSpPr/>
          <p:nvPr/>
        </p:nvGrpSpPr>
        <p:grpSpPr>
          <a:xfrm>
            <a:off x="6096109" y="3866874"/>
            <a:ext cx="1468249" cy="1885887"/>
            <a:chOff x="6096109" y="3866874"/>
            <a:chExt cx="1468249" cy="1885887"/>
          </a:xfrm>
        </p:grpSpPr>
        <p:sp>
          <p:nvSpPr>
            <p:cNvPr id="32" name="31 Serbest Form"/>
            <p:cNvSpPr/>
            <p:nvPr/>
          </p:nvSpPr>
          <p:spPr>
            <a:xfrm>
              <a:off x="6096109" y="3929683"/>
              <a:ext cx="135160" cy="323005"/>
            </a:xfrm>
            <a:custGeom>
              <a:avLst/>
              <a:gdLst/>
              <a:ahLst/>
              <a:cxnLst/>
              <a:rect l="0" t="0" r="0" b="0"/>
              <a:pathLst>
                <a:path w="135160" h="323005">
                  <a:moveTo>
                    <a:pt x="53834" y="51873"/>
                  </a:moveTo>
                  <a:lnTo>
                    <a:pt x="40304" y="38344"/>
                  </a:lnTo>
                  <a:lnTo>
                    <a:pt x="33488" y="37191"/>
                  </a:lnTo>
                  <a:lnTo>
                    <a:pt x="26111" y="39253"/>
                  </a:lnTo>
                  <a:lnTo>
                    <a:pt x="18362" y="43460"/>
                  </a:lnTo>
                  <a:lnTo>
                    <a:pt x="5977" y="59460"/>
                  </a:lnTo>
                  <a:lnTo>
                    <a:pt x="691" y="69674"/>
                  </a:lnTo>
                  <a:lnTo>
                    <a:pt x="0" y="79314"/>
                  </a:lnTo>
                  <a:lnTo>
                    <a:pt x="6782" y="97577"/>
                  </a:lnTo>
                  <a:lnTo>
                    <a:pt x="26521" y="123779"/>
                  </a:lnTo>
                  <a:lnTo>
                    <a:pt x="86254" y="164053"/>
                  </a:lnTo>
                  <a:lnTo>
                    <a:pt x="120070" y="198048"/>
                  </a:lnTo>
                  <a:lnTo>
                    <a:pt x="131882" y="220196"/>
                  </a:lnTo>
                  <a:lnTo>
                    <a:pt x="134300" y="247972"/>
                  </a:lnTo>
                  <a:lnTo>
                    <a:pt x="129240" y="276364"/>
                  </a:lnTo>
                  <a:lnTo>
                    <a:pt x="117552" y="298421"/>
                  </a:lnTo>
                  <a:lnTo>
                    <a:pt x="99143" y="313888"/>
                  </a:lnTo>
                  <a:lnTo>
                    <a:pt x="88287" y="319994"/>
                  </a:lnTo>
                  <a:lnTo>
                    <a:pt x="64899" y="323004"/>
                  </a:lnTo>
                  <a:lnTo>
                    <a:pt x="52715" y="321824"/>
                  </a:lnTo>
                  <a:lnTo>
                    <a:pt x="43177" y="316791"/>
                  </a:lnTo>
                  <a:lnTo>
                    <a:pt x="28803" y="299871"/>
                  </a:lnTo>
                  <a:lnTo>
                    <a:pt x="25820" y="289412"/>
                  </a:lnTo>
                  <a:lnTo>
                    <a:pt x="28386" y="254399"/>
                  </a:lnTo>
                  <a:lnTo>
                    <a:pt x="39529" y="218540"/>
                  </a:lnTo>
                  <a:lnTo>
                    <a:pt x="84175" y="161354"/>
                  </a:lnTo>
                  <a:lnTo>
                    <a:pt x="113891" y="114558"/>
                  </a:lnTo>
                  <a:lnTo>
                    <a:pt x="133814" y="64413"/>
                  </a:lnTo>
                  <a:lnTo>
                    <a:pt x="135159" y="39040"/>
                  </a:lnTo>
                  <a:lnTo>
                    <a:pt x="133535" y="26328"/>
                  </a:lnTo>
                  <a:lnTo>
                    <a:pt x="128206" y="16437"/>
                  </a:lnTo>
                  <a:lnTo>
                    <a:pt x="110957" y="1672"/>
                  </a:lnTo>
                  <a:lnTo>
                    <a:pt x="100411" y="0"/>
                  </a:lnTo>
                  <a:lnTo>
                    <a:pt x="77366" y="5693"/>
                  </a:lnTo>
                  <a:lnTo>
                    <a:pt x="60517" y="21438"/>
                  </a:lnTo>
                  <a:lnTo>
                    <a:pt x="49725" y="41178"/>
                  </a:lnTo>
                  <a:lnTo>
                    <a:pt x="41091" y="77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6353823" y="3917843"/>
              <a:ext cx="50970" cy="356790"/>
            </a:xfrm>
            <a:custGeom>
              <a:avLst/>
              <a:gdLst/>
              <a:ahLst/>
              <a:cxnLst/>
              <a:rect l="0" t="0" r="0" b="0"/>
              <a:pathLst>
                <a:path w="50970" h="356790">
                  <a:moveTo>
                    <a:pt x="0" y="0"/>
                  </a:moveTo>
                  <a:lnTo>
                    <a:pt x="6763" y="60881"/>
                  </a:lnTo>
                  <a:lnTo>
                    <a:pt x="13860" y="109649"/>
                  </a:lnTo>
                  <a:lnTo>
                    <a:pt x="20318" y="154920"/>
                  </a:lnTo>
                  <a:lnTo>
                    <a:pt x="23188" y="198638"/>
                  </a:lnTo>
                  <a:lnTo>
                    <a:pt x="31568" y="256285"/>
                  </a:lnTo>
                  <a:lnTo>
                    <a:pt x="45669" y="314913"/>
                  </a:lnTo>
                  <a:lnTo>
                    <a:pt x="50969" y="35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6583187" y="3866874"/>
              <a:ext cx="19508" cy="1885887"/>
            </a:xfrm>
            <a:custGeom>
              <a:avLst/>
              <a:gdLst/>
              <a:ahLst/>
              <a:cxnLst/>
              <a:rect l="0" t="0" r="0" b="0"/>
              <a:pathLst>
                <a:path w="19508" h="1885887">
                  <a:moveTo>
                    <a:pt x="12742" y="0"/>
                  </a:moveTo>
                  <a:lnTo>
                    <a:pt x="12742" y="45306"/>
                  </a:lnTo>
                  <a:lnTo>
                    <a:pt x="12742" y="81174"/>
                  </a:lnTo>
                  <a:lnTo>
                    <a:pt x="12742" y="136129"/>
                  </a:lnTo>
                  <a:lnTo>
                    <a:pt x="8967" y="195132"/>
                  </a:lnTo>
                  <a:lnTo>
                    <a:pt x="2657" y="250842"/>
                  </a:lnTo>
                  <a:lnTo>
                    <a:pt x="1181" y="296959"/>
                  </a:lnTo>
                  <a:lnTo>
                    <a:pt x="525" y="345772"/>
                  </a:lnTo>
                  <a:lnTo>
                    <a:pt x="234" y="399559"/>
                  </a:lnTo>
                  <a:lnTo>
                    <a:pt x="104" y="455084"/>
                  </a:lnTo>
                  <a:lnTo>
                    <a:pt x="46" y="508079"/>
                  </a:lnTo>
                  <a:lnTo>
                    <a:pt x="21" y="552398"/>
                  </a:lnTo>
                  <a:lnTo>
                    <a:pt x="6" y="609188"/>
                  </a:lnTo>
                  <a:lnTo>
                    <a:pt x="2" y="661882"/>
                  </a:lnTo>
                  <a:lnTo>
                    <a:pt x="1" y="713363"/>
                  </a:lnTo>
                  <a:lnTo>
                    <a:pt x="0" y="764484"/>
                  </a:lnTo>
                  <a:lnTo>
                    <a:pt x="0" y="815499"/>
                  </a:lnTo>
                  <a:lnTo>
                    <a:pt x="3776" y="870258"/>
                  </a:lnTo>
                  <a:lnTo>
                    <a:pt x="10086" y="927542"/>
                  </a:lnTo>
                  <a:lnTo>
                    <a:pt x="11955" y="980382"/>
                  </a:lnTo>
                  <a:lnTo>
                    <a:pt x="12509" y="1031906"/>
                  </a:lnTo>
                  <a:lnTo>
                    <a:pt x="12673" y="1086816"/>
                  </a:lnTo>
                  <a:lnTo>
                    <a:pt x="12722" y="1144145"/>
                  </a:lnTo>
                  <a:lnTo>
                    <a:pt x="12736" y="1200774"/>
                  </a:lnTo>
                  <a:lnTo>
                    <a:pt x="12741" y="1258613"/>
                  </a:lnTo>
                  <a:lnTo>
                    <a:pt x="12742" y="1315393"/>
                  </a:lnTo>
                  <a:lnTo>
                    <a:pt x="12742" y="1373276"/>
                  </a:lnTo>
                  <a:lnTo>
                    <a:pt x="12742" y="1413121"/>
                  </a:lnTo>
                  <a:lnTo>
                    <a:pt x="12742" y="1463865"/>
                  </a:lnTo>
                  <a:lnTo>
                    <a:pt x="12742" y="1515679"/>
                  </a:lnTo>
                  <a:lnTo>
                    <a:pt x="14159" y="1569856"/>
                  </a:lnTo>
                  <a:lnTo>
                    <a:pt x="19507" y="1631690"/>
                  </a:lnTo>
                  <a:lnTo>
                    <a:pt x="19053" y="1685601"/>
                  </a:lnTo>
                  <a:lnTo>
                    <a:pt x="15547" y="1731742"/>
                  </a:lnTo>
                  <a:lnTo>
                    <a:pt x="13573" y="1789559"/>
                  </a:lnTo>
                  <a:lnTo>
                    <a:pt x="12907" y="1852280"/>
                  </a:lnTo>
                  <a:lnTo>
                    <a:pt x="12742" y="1885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6710612" y="3940077"/>
              <a:ext cx="142047" cy="360042"/>
            </a:xfrm>
            <a:custGeom>
              <a:avLst/>
              <a:gdLst/>
              <a:ahLst/>
              <a:cxnLst/>
              <a:rect l="0" t="0" r="0" b="0"/>
              <a:pathLst>
                <a:path w="142047" h="360042">
                  <a:moveTo>
                    <a:pt x="50969" y="54221"/>
                  </a:moveTo>
                  <a:lnTo>
                    <a:pt x="105085" y="6869"/>
                  </a:lnTo>
                  <a:lnTo>
                    <a:pt x="121026" y="0"/>
                  </a:lnTo>
                  <a:lnTo>
                    <a:pt x="131654" y="2500"/>
                  </a:lnTo>
                  <a:lnTo>
                    <a:pt x="138738" y="11245"/>
                  </a:lnTo>
                  <a:lnTo>
                    <a:pt x="142046" y="21323"/>
                  </a:lnTo>
                  <a:lnTo>
                    <a:pt x="141946" y="43847"/>
                  </a:lnTo>
                  <a:lnTo>
                    <a:pt x="126540" y="105503"/>
                  </a:lnTo>
                  <a:lnTo>
                    <a:pt x="118195" y="147286"/>
                  </a:lnTo>
                  <a:lnTo>
                    <a:pt x="108611" y="205378"/>
                  </a:lnTo>
                  <a:lnTo>
                    <a:pt x="91668" y="266511"/>
                  </a:lnTo>
                  <a:lnTo>
                    <a:pt x="69006" y="306371"/>
                  </a:lnTo>
                  <a:lnTo>
                    <a:pt x="27789" y="342150"/>
                  </a:lnTo>
                  <a:lnTo>
                    <a:pt x="0" y="36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6188170" y="4427542"/>
              <a:ext cx="101941" cy="203544"/>
            </a:xfrm>
            <a:custGeom>
              <a:avLst/>
              <a:gdLst/>
              <a:ahLst/>
              <a:cxnLst/>
              <a:rect l="0" t="0" r="0" b="0"/>
              <a:pathLst>
                <a:path w="101941" h="203544">
                  <a:moveTo>
                    <a:pt x="0" y="0"/>
                  </a:moveTo>
                  <a:lnTo>
                    <a:pt x="40587" y="0"/>
                  </a:lnTo>
                  <a:lnTo>
                    <a:pt x="51127" y="7079"/>
                  </a:lnTo>
                  <a:lnTo>
                    <a:pt x="56738" y="18878"/>
                  </a:lnTo>
                  <a:lnTo>
                    <a:pt x="59197" y="48034"/>
                  </a:lnTo>
                  <a:lnTo>
                    <a:pt x="51205" y="88328"/>
                  </a:lnTo>
                  <a:lnTo>
                    <a:pt x="31404" y="143771"/>
                  </a:lnTo>
                  <a:lnTo>
                    <a:pt x="29431" y="159560"/>
                  </a:lnTo>
                  <a:lnTo>
                    <a:pt x="34790" y="184654"/>
                  </a:lnTo>
                  <a:lnTo>
                    <a:pt x="40183" y="195310"/>
                  </a:lnTo>
                  <a:lnTo>
                    <a:pt x="48026" y="200998"/>
                  </a:lnTo>
                  <a:lnTo>
                    <a:pt x="57503" y="203375"/>
                  </a:lnTo>
                  <a:lnTo>
                    <a:pt x="68067" y="203543"/>
                  </a:lnTo>
                  <a:lnTo>
                    <a:pt x="76526" y="199408"/>
                  </a:lnTo>
                  <a:lnTo>
                    <a:pt x="89701" y="183487"/>
                  </a:lnTo>
                  <a:lnTo>
                    <a:pt x="101940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6302852" y="4420778"/>
              <a:ext cx="95641" cy="223387"/>
            </a:xfrm>
            <a:custGeom>
              <a:avLst/>
              <a:gdLst/>
              <a:ahLst/>
              <a:cxnLst/>
              <a:rect l="0" t="0" r="0" b="0"/>
              <a:pathLst>
                <a:path w="95641" h="223387">
                  <a:moveTo>
                    <a:pt x="0" y="6764"/>
                  </a:moveTo>
                  <a:lnTo>
                    <a:pt x="47351" y="0"/>
                  </a:lnTo>
                  <a:lnTo>
                    <a:pt x="61300" y="3670"/>
                  </a:lnTo>
                  <a:lnTo>
                    <a:pt x="70600" y="11781"/>
                  </a:lnTo>
                  <a:lnTo>
                    <a:pt x="80931" y="35895"/>
                  </a:lnTo>
                  <a:lnTo>
                    <a:pt x="87564" y="97521"/>
                  </a:lnTo>
                  <a:lnTo>
                    <a:pt x="95640" y="157465"/>
                  </a:lnTo>
                  <a:lnTo>
                    <a:pt x="91025" y="211769"/>
                  </a:lnTo>
                  <a:lnTo>
                    <a:pt x="89198" y="223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6315595" y="4529482"/>
              <a:ext cx="152911" cy="50971"/>
            </a:xfrm>
            <a:custGeom>
              <a:avLst/>
              <a:gdLst/>
              <a:ahLst/>
              <a:cxnLst/>
              <a:rect l="0" t="0" r="0" b="0"/>
              <a:pathLst>
                <a:path w="152911" h="50971">
                  <a:moveTo>
                    <a:pt x="0" y="50970"/>
                  </a:moveTo>
                  <a:lnTo>
                    <a:pt x="41531" y="35868"/>
                  </a:lnTo>
                  <a:lnTo>
                    <a:pt x="97745" y="15941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6672384" y="4400746"/>
              <a:ext cx="74791" cy="268904"/>
            </a:xfrm>
            <a:custGeom>
              <a:avLst/>
              <a:gdLst/>
              <a:ahLst/>
              <a:cxnLst/>
              <a:rect l="0" t="0" r="0" b="0"/>
              <a:pathLst>
                <a:path w="74791" h="268904">
                  <a:moveTo>
                    <a:pt x="0" y="39539"/>
                  </a:moveTo>
                  <a:lnTo>
                    <a:pt x="59884" y="0"/>
                  </a:lnTo>
                  <a:lnTo>
                    <a:pt x="66824" y="438"/>
                  </a:lnTo>
                  <a:lnTo>
                    <a:pt x="70034" y="4976"/>
                  </a:lnTo>
                  <a:lnTo>
                    <a:pt x="69826" y="21346"/>
                  </a:lnTo>
                  <a:lnTo>
                    <a:pt x="64920" y="79993"/>
                  </a:lnTo>
                  <a:lnTo>
                    <a:pt x="72708" y="140817"/>
                  </a:lnTo>
                  <a:lnTo>
                    <a:pt x="74790" y="172805"/>
                  </a:lnTo>
                  <a:lnTo>
                    <a:pt x="68164" y="202124"/>
                  </a:lnTo>
                  <a:lnTo>
                    <a:pt x="48513" y="238734"/>
                  </a:lnTo>
                  <a:lnTo>
                    <a:pt x="32888" y="255495"/>
                  </a:lnTo>
                  <a:lnTo>
                    <a:pt x="0" y="268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6317640" y="4771589"/>
              <a:ext cx="91421" cy="266725"/>
            </a:xfrm>
            <a:custGeom>
              <a:avLst/>
              <a:gdLst/>
              <a:ahLst/>
              <a:cxnLst/>
              <a:rect l="0" t="0" r="0" b="0"/>
              <a:pathLst>
                <a:path w="91421" h="266725">
                  <a:moveTo>
                    <a:pt x="23440" y="0"/>
                  </a:moveTo>
                  <a:lnTo>
                    <a:pt x="3147" y="33823"/>
                  </a:lnTo>
                  <a:lnTo>
                    <a:pt x="0" y="46617"/>
                  </a:lnTo>
                  <a:lnTo>
                    <a:pt x="734" y="57979"/>
                  </a:lnTo>
                  <a:lnTo>
                    <a:pt x="4055" y="68385"/>
                  </a:lnTo>
                  <a:lnTo>
                    <a:pt x="10517" y="73907"/>
                  </a:lnTo>
                  <a:lnTo>
                    <a:pt x="19072" y="76172"/>
                  </a:lnTo>
                  <a:lnTo>
                    <a:pt x="29022" y="76266"/>
                  </a:lnTo>
                  <a:lnTo>
                    <a:pt x="35656" y="70666"/>
                  </a:lnTo>
                  <a:lnTo>
                    <a:pt x="43028" y="49341"/>
                  </a:lnTo>
                  <a:lnTo>
                    <a:pt x="46409" y="45637"/>
                  </a:lnTo>
                  <a:lnTo>
                    <a:pt x="50079" y="47414"/>
                  </a:lnTo>
                  <a:lnTo>
                    <a:pt x="62010" y="70210"/>
                  </a:lnTo>
                  <a:lnTo>
                    <a:pt x="82949" y="128280"/>
                  </a:lnTo>
                  <a:lnTo>
                    <a:pt x="91420" y="153290"/>
                  </a:lnTo>
                  <a:lnTo>
                    <a:pt x="90620" y="198014"/>
                  </a:lnTo>
                  <a:lnTo>
                    <a:pt x="81415" y="240369"/>
                  </a:lnTo>
                  <a:lnTo>
                    <a:pt x="74832" y="250859"/>
                  </a:lnTo>
                  <a:lnTo>
                    <a:pt x="56191" y="266291"/>
                  </a:lnTo>
                  <a:lnTo>
                    <a:pt x="46690" y="266724"/>
                  </a:lnTo>
                  <a:lnTo>
                    <a:pt x="37524" y="262766"/>
                  </a:lnTo>
                  <a:lnTo>
                    <a:pt x="28582" y="255880"/>
                  </a:lnTo>
                  <a:lnTo>
                    <a:pt x="24037" y="248457"/>
                  </a:lnTo>
                  <a:lnTo>
                    <a:pt x="22422" y="240677"/>
                  </a:lnTo>
                  <a:lnTo>
                    <a:pt x="23440" y="21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6685126" y="4777567"/>
              <a:ext cx="104610" cy="223388"/>
            </a:xfrm>
            <a:custGeom>
              <a:avLst/>
              <a:gdLst/>
              <a:ahLst/>
              <a:cxnLst/>
              <a:rect l="0" t="0" r="0" b="0"/>
              <a:pathLst>
                <a:path w="104610" h="223388">
                  <a:moveTo>
                    <a:pt x="0" y="6765"/>
                  </a:moveTo>
                  <a:lnTo>
                    <a:pt x="20294" y="0"/>
                  </a:lnTo>
                  <a:lnTo>
                    <a:pt x="27688" y="3671"/>
                  </a:lnTo>
                  <a:lnTo>
                    <a:pt x="61154" y="58725"/>
                  </a:lnTo>
                  <a:lnTo>
                    <a:pt x="98387" y="111491"/>
                  </a:lnTo>
                  <a:lnTo>
                    <a:pt x="103819" y="123305"/>
                  </a:lnTo>
                  <a:lnTo>
                    <a:pt x="104609" y="134012"/>
                  </a:lnTo>
                  <a:lnTo>
                    <a:pt x="97935" y="153460"/>
                  </a:lnTo>
                  <a:lnTo>
                    <a:pt x="78257" y="180329"/>
                  </a:lnTo>
                  <a:lnTo>
                    <a:pt x="47728" y="206224"/>
                  </a:lnTo>
                  <a:lnTo>
                    <a:pt x="27820" y="215759"/>
                  </a:lnTo>
                  <a:lnTo>
                    <a:pt x="0" y="223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6315595" y="5102107"/>
              <a:ext cx="116638" cy="256125"/>
            </a:xfrm>
            <a:custGeom>
              <a:avLst/>
              <a:gdLst/>
              <a:ahLst/>
              <a:cxnLst/>
              <a:rect l="0" t="0" r="0" b="0"/>
              <a:pathLst>
                <a:path w="116638" h="256125">
                  <a:moveTo>
                    <a:pt x="0" y="13529"/>
                  </a:moveTo>
                  <a:lnTo>
                    <a:pt x="40587" y="0"/>
                  </a:lnTo>
                  <a:lnTo>
                    <a:pt x="52543" y="4510"/>
                  </a:lnTo>
                  <a:lnTo>
                    <a:pt x="60514" y="16011"/>
                  </a:lnTo>
                  <a:lnTo>
                    <a:pt x="71732" y="65234"/>
                  </a:lnTo>
                  <a:lnTo>
                    <a:pt x="77187" y="95974"/>
                  </a:lnTo>
                  <a:lnTo>
                    <a:pt x="111649" y="154765"/>
                  </a:lnTo>
                  <a:lnTo>
                    <a:pt x="116637" y="183432"/>
                  </a:lnTo>
                  <a:lnTo>
                    <a:pt x="112720" y="212219"/>
                  </a:lnTo>
                  <a:lnTo>
                    <a:pt x="101539" y="234452"/>
                  </a:lnTo>
                  <a:lnTo>
                    <a:pt x="83356" y="249996"/>
                  </a:lnTo>
                  <a:lnTo>
                    <a:pt x="72560" y="256124"/>
                  </a:lnTo>
                  <a:lnTo>
                    <a:pt x="63948" y="255961"/>
                  </a:lnTo>
                  <a:lnTo>
                    <a:pt x="56790" y="251605"/>
                  </a:lnTo>
                  <a:lnTo>
                    <a:pt x="38228" y="230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6659642" y="5166606"/>
              <a:ext cx="116820" cy="280335"/>
            </a:xfrm>
            <a:custGeom>
              <a:avLst/>
              <a:gdLst/>
              <a:ahLst/>
              <a:cxnLst/>
              <a:rect l="0" t="0" r="0" b="0"/>
              <a:pathLst>
                <a:path w="116820" h="280335">
                  <a:moveTo>
                    <a:pt x="12742" y="0"/>
                  </a:moveTo>
                  <a:lnTo>
                    <a:pt x="66859" y="0"/>
                  </a:lnTo>
                  <a:lnTo>
                    <a:pt x="79968" y="2831"/>
                  </a:lnTo>
                  <a:lnTo>
                    <a:pt x="85876" y="7551"/>
                  </a:lnTo>
                  <a:lnTo>
                    <a:pt x="90176" y="62399"/>
                  </a:lnTo>
                  <a:lnTo>
                    <a:pt x="100656" y="101551"/>
                  </a:lnTo>
                  <a:lnTo>
                    <a:pt x="116819" y="141468"/>
                  </a:lnTo>
                  <a:lnTo>
                    <a:pt x="116576" y="172365"/>
                  </a:lnTo>
                  <a:lnTo>
                    <a:pt x="107972" y="197424"/>
                  </a:lnTo>
                  <a:lnTo>
                    <a:pt x="93294" y="218000"/>
                  </a:lnTo>
                  <a:lnTo>
                    <a:pt x="34898" y="268756"/>
                  </a:lnTo>
                  <a:lnTo>
                    <a:pt x="0" y="28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6302852" y="5434198"/>
              <a:ext cx="50972" cy="318563"/>
            </a:xfrm>
            <a:custGeom>
              <a:avLst/>
              <a:gdLst/>
              <a:ahLst/>
              <a:cxnLst/>
              <a:rect l="0" t="0" r="0" b="0"/>
              <a:pathLst>
                <a:path w="50972" h="318563">
                  <a:moveTo>
                    <a:pt x="0" y="0"/>
                  </a:moveTo>
                  <a:lnTo>
                    <a:pt x="7551" y="49082"/>
                  </a:lnTo>
                  <a:lnTo>
                    <a:pt x="13529" y="87939"/>
                  </a:lnTo>
                  <a:lnTo>
                    <a:pt x="23947" y="142440"/>
                  </a:lnTo>
                  <a:lnTo>
                    <a:pt x="33997" y="200777"/>
                  </a:lnTo>
                  <a:lnTo>
                    <a:pt x="40750" y="250155"/>
                  </a:lnTo>
                  <a:lnTo>
                    <a:pt x="47942" y="287910"/>
                  </a:lnTo>
                  <a:lnTo>
                    <a:pt x="50971" y="31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6889006" y="4108980"/>
              <a:ext cx="317677" cy="1429197"/>
            </a:xfrm>
            <a:custGeom>
              <a:avLst/>
              <a:gdLst/>
              <a:ahLst/>
              <a:cxnLst/>
              <a:rect l="0" t="0" r="0" b="0"/>
              <a:pathLst>
                <a:path w="317677" h="1429197">
                  <a:moveTo>
                    <a:pt x="0" y="0"/>
                  </a:moveTo>
                  <a:lnTo>
                    <a:pt x="37861" y="55375"/>
                  </a:lnTo>
                  <a:lnTo>
                    <a:pt x="84342" y="108778"/>
                  </a:lnTo>
                  <a:lnTo>
                    <a:pt x="127345" y="166553"/>
                  </a:lnTo>
                  <a:lnTo>
                    <a:pt x="169890" y="220727"/>
                  </a:lnTo>
                  <a:lnTo>
                    <a:pt x="203878" y="272178"/>
                  </a:lnTo>
                  <a:lnTo>
                    <a:pt x="237858" y="329694"/>
                  </a:lnTo>
                  <a:lnTo>
                    <a:pt x="261666" y="381956"/>
                  </a:lnTo>
                  <a:lnTo>
                    <a:pt x="280004" y="433182"/>
                  </a:lnTo>
                  <a:lnTo>
                    <a:pt x="297259" y="484202"/>
                  </a:lnTo>
                  <a:lnTo>
                    <a:pt x="305544" y="543939"/>
                  </a:lnTo>
                  <a:lnTo>
                    <a:pt x="315571" y="601885"/>
                  </a:lnTo>
                  <a:lnTo>
                    <a:pt x="317676" y="650752"/>
                  </a:lnTo>
                  <a:lnTo>
                    <a:pt x="311622" y="711237"/>
                  </a:lnTo>
                  <a:lnTo>
                    <a:pt x="282637" y="766897"/>
                  </a:lnTo>
                  <a:lnTo>
                    <a:pt x="257035" y="815982"/>
                  </a:lnTo>
                  <a:lnTo>
                    <a:pt x="239765" y="867413"/>
                  </a:lnTo>
                  <a:lnTo>
                    <a:pt x="221246" y="927866"/>
                  </a:lnTo>
                  <a:lnTo>
                    <a:pt x="203954" y="984485"/>
                  </a:lnTo>
                  <a:lnTo>
                    <a:pt x="186904" y="1043021"/>
                  </a:lnTo>
                  <a:lnTo>
                    <a:pt x="174152" y="1089324"/>
                  </a:lnTo>
                  <a:lnTo>
                    <a:pt x="158103" y="1144865"/>
                  </a:lnTo>
                  <a:lnTo>
                    <a:pt x="139644" y="1208249"/>
                  </a:lnTo>
                  <a:lnTo>
                    <a:pt x="126720" y="1255298"/>
                  </a:lnTo>
                  <a:lnTo>
                    <a:pt x="112482" y="1298862"/>
                  </a:lnTo>
                  <a:lnTo>
                    <a:pt x="92321" y="1359412"/>
                  </a:lnTo>
                  <a:lnTo>
                    <a:pt x="77381" y="1409444"/>
                  </a:lnTo>
                  <a:lnTo>
                    <a:pt x="71203" y="1429196"/>
                  </a:lnTo>
                  <a:lnTo>
                    <a:pt x="76455" y="1414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7271280" y="4298531"/>
              <a:ext cx="194180" cy="706347"/>
            </a:xfrm>
            <a:custGeom>
              <a:avLst/>
              <a:gdLst/>
              <a:ahLst/>
              <a:cxnLst/>
              <a:rect l="0" t="0" r="0" b="0"/>
              <a:pathLst>
                <a:path w="194180" h="706347">
                  <a:moveTo>
                    <a:pt x="76455" y="78042"/>
                  </a:moveTo>
                  <a:lnTo>
                    <a:pt x="106975" y="24083"/>
                  </a:lnTo>
                  <a:lnTo>
                    <a:pt x="129662" y="5449"/>
                  </a:lnTo>
                  <a:lnTo>
                    <a:pt x="153904" y="0"/>
                  </a:lnTo>
                  <a:lnTo>
                    <a:pt x="166315" y="529"/>
                  </a:lnTo>
                  <a:lnTo>
                    <a:pt x="176005" y="6545"/>
                  </a:lnTo>
                  <a:lnTo>
                    <a:pt x="190547" y="28332"/>
                  </a:lnTo>
                  <a:lnTo>
                    <a:pt x="194179" y="53116"/>
                  </a:lnTo>
                  <a:lnTo>
                    <a:pt x="184974" y="110402"/>
                  </a:lnTo>
                  <a:lnTo>
                    <a:pt x="173580" y="159522"/>
                  </a:lnTo>
                  <a:lnTo>
                    <a:pt x="161237" y="209944"/>
                  </a:lnTo>
                  <a:lnTo>
                    <a:pt x="148613" y="260752"/>
                  </a:lnTo>
                  <a:lnTo>
                    <a:pt x="142670" y="311674"/>
                  </a:lnTo>
                  <a:lnTo>
                    <a:pt x="150835" y="370860"/>
                  </a:lnTo>
                  <a:lnTo>
                    <a:pt x="160633" y="420439"/>
                  </a:lnTo>
                  <a:lnTo>
                    <a:pt x="164166" y="477918"/>
                  </a:lnTo>
                  <a:lnTo>
                    <a:pt x="163796" y="532862"/>
                  </a:lnTo>
                  <a:lnTo>
                    <a:pt x="155349" y="590515"/>
                  </a:lnTo>
                  <a:lnTo>
                    <a:pt x="142463" y="634341"/>
                  </a:lnTo>
                  <a:lnTo>
                    <a:pt x="105372" y="684298"/>
                  </a:lnTo>
                  <a:lnTo>
                    <a:pt x="73697" y="703817"/>
                  </a:lnTo>
                  <a:lnTo>
                    <a:pt x="49744" y="706346"/>
                  </a:lnTo>
                  <a:lnTo>
                    <a:pt x="37410" y="705038"/>
                  </a:lnTo>
                  <a:lnTo>
                    <a:pt x="27772" y="699919"/>
                  </a:lnTo>
                  <a:lnTo>
                    <a:pt x="13287" y="682904"/>
                  </a:lnTo>
                  <a:lnTo>
                    <a:pt x="5906" y="661184"/>
                  </a:lnTo>
                  <a:lnTo>
                    <a:pt x="0" y="625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7429503" y="4045268"/>
              <a:ext cx="134855" cy="237767"/>
            </a:xfrm>
            <a:custGeom>
              <a:avLst/>
              <a:gdLst/>
              <a:ahLst/>
              <a:cxnLst/>
              <a:rect l="0" t="0" r="0" b="0"/>
              <a:pathLst>
                <a:path w="134855" h="237767">
                  <a:moveTo>
                    <a:pt x="32915" y="0"/>
                  </a:moveTo>
                  <a:lnTo>
                    <a:pt x="21587" y="37756"/>
                  </a:lnTo>
                  <a:lnTo>
                    <a:pt x="6643" y="94651"/>
                  </a:lnTo>
                  <a:lnTo>
                    <a:pt x="0" y="143535"/>
                  </a:lnTo>
                  <a:lnTo>
                    <a:pt x="4600" y="181307"/>
                  </a:lnTo>
                  <a:lnTo>
                    <a:pt x="23110" y="222676"/>
                  </a:lnTo>
                  <a:lnTo>
                    <a:pt x="30626" y="233401"/>
                  </a:lnTo>
                  <a:lnTo>
                    <a:pt x="38468" y="237719"/>
                  </a:lnTo>
                  <a:lnTo>
                    <a:pt x="46527" y="237766"/>
                  </a:lnTo>
                  <a:lnTo>
                    <a:pt x="97004" y="218882"/>
                  </a:lnTo>
                  <a:lnTo>
                    <a:pt x="116144" y="205356"/>
                  </a:lnTo>
                  <a:lnTo>
                    <a:pt x="126538" y="189906"/>
                  </a:lnTo>
                  <a:lnTo>
                    <a:pt x="134854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7526130" y="4159950"/>
              <a:ext cx="25486" cy="318563"/>
            </a:xfrm>
            <a:custGeom>
              <a:avLst/>
              <a:gdLst/>
              <a:ahLst/>
              <a:cxnLst/>
              <a:rect l="0" t="0" r="0" b="0"/>
              <a:pathLst>
                <a:path w="25486" h="318563">
                  <a:moveTo>
                    <a:pt x="0" y="0"/>
                  </a:moveTo>
                  <a:lnTo>
                    <a:pt x="7552" y="45307"/>
                  </a:lnTo>
                  <a:lnTo>
                    <a:pt x="13529" y="81174"/>
                  </a:lnTo>
                  <a:lnTo>
                    <a:pt x="20171" y="136130"/>
                  </a:lnTo>
                  <a:lnTo>
                    <a:pt x="23123" y="180848"/>
                  </a:lnTo>
                  <a:lnTo>
                    <a:pt x="24435" y="224319"/>
                  </a:lnTo>
                  <a:lnTo>
                    <a:pt x="25174" y="281829"/>
                  </a:lnTo>
                  <a:lnTo>
                    <a:pt x="25485" y="31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0" name="59 Grup"/>
          <p:cNvGrpSpPr/>
          <p:nvPr/>
        </p:nvGrpSpPr>
        <p:grpSpPr>
          <a:xfrm>
            <a:off x="4421834" y="203879"/>
            <a:ext cx="1798871" cy="764550"/>
            <a:chOff x="4421834" y="203879"/>
            <a:chExt cx="1798871" cy="764550"/>
          </a:xfrm>
        </p:grpSpPr>
        <p:sp>
          <p:nvSpPr>
            <p:cNvPr id="50" name="49 Serbest Form"/>
            <p:cNvSpPr/>
            <p:nvPr/>
          </p:nvSpPr>
          <p:spPr>
            <a:xfrm>
              <a:off x="4522792" y="419928"/>
              <a:ext cx="167453" cy="395771"/>
            </a:xfrm>
            <a:custGeom>
              <a:avLst/>
              <a:gdLst/>
              <a:ahLst/>
              <a:cxnLst/>
              <a:rect l="0" t="0" r="0" b="0"/>
              <a:pathLst>
                <a:path w="167453" h="395771">
                  <a:moveTo>
                    <a:pt x="13529" y="77028"/>
                  </a:moveTo>
                  <a:lnTo>
                    <a:pt x="0" y="49970"/>
                  </a:lnTo>
                  <a:lnTo>
                    <a:pt x="11588" y="36336"/>
                  </a:lnTo>
                  <a:lnTo>
                    <a:pt x="65996" y="6085"/>
                  </a:lnTo>
                  <a:lnTo>
                    <a:pt x="90982" y="0"/>
                  </a:lnTo>
                  <a:lnTo>
                    <a:pt x="111887" y="191"/>
                  </a:lnTo>
                  <a:lnTo>
                    <a:pt x="130070" y="4566"/>
                  </a:lnTo>
                  <a:lnTo>
                    <a:pt x="143609" y="11730"/>
                  </a:lnTo>
                  <a:lnTo>
                    <a:pt x="162427" y="31017"/>
                  </a:lnTo>
                  <a:lnTo>
                    <a:pt x="166596" y="42106"/>
                  </a:lnTo>
                  <a:lnTo>
                    <a:pt x="167452" y="65755"/>
                  </a:lnTo>
                  <a:lnTo>
                    <a:pt x="152710" y="128191"/>
                  </a:lnTo>
                  <a:lnTo>
                    <a:pt x="144437" y="170058"/>
                  </a:lnTo>
                  <a:lnTo>
                    <a:pt x="141986" y="218331"/>
                  </a:lnTo>
                  <a:lnTo>
                    <a:pt x="145035" y="264726"/>
                  </a:lnTo>
                  <a:lnTo>
                    <a:pt x="148431" y="292122"/>
                  </a:lnTo>
                  <a:lnTo>
                    <a:pt x="139074" y="344318"/>
                  </a:lnTo>
                  <a:lnTo>
                    <a:pt x="130207" y="368555"/>
                  </a:lnTo>
                  <a:lnTo>
                    <a:pt x="116828" y="388766"/>
                  </a:lnTo>
                  <a:lnTo>
                    <a:pt x="107880" y="393872"/>
                  </a:lnTo>
                  <a:lnTo>
                    <a:pt x="86611" y="395770"/>
                  </a:lnTo>
                  <a:lnTo>
                    <a:pt x="76409" y="391463"/>
                  </a:lnTo>
                  <a:lnTo>
                    <a:pt x="39014" y="357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4740200" y="395016"/>
              <a:ext cx="165653" cy="191138"/>
            </a:xfrm>
            <a:custGeom>
              <a:avLst/>
              <a:gdLst/>
              <a:ahLst/>
              <a:cxnLst/>
              <a:rect l="0" t="0" r="0" b="0"/>
              <a:pathLst>
                <a:path w="165653" h="191138">
                  <a:moveTo>
                    <a:pt x="0" y="0"/>
                  </a:moveTo>
                  <a:lnTo>
                    <a:pt x="13529" y="47352"/>
                  </a:lnTo>
                  <a:lnTo>
                    <a:pt x="28707" y="97092"/>
                  </a:lnTo>
                  <a:lnTo>
                    <a:pt x="42171" y="138731"/>
                  </a:lnTo>
                  <a:lnTo>
                    <a:pt x="49352" y="146289"/>
                  </a:lnTo>
                  <a:lnTo>
                    <a:pt x="58386" y="149912"/>
                  </a:lnTo>
                  <a:lnTo>
                    <a:pt x="68657" y="150911"/>
                  </a:lnTo>
                  <a:lnTo>
                    <a:pt x="87619" y="144471"/>
                  </a:lnTo>
                  <a:lnTo>
                    <a:pt x="96640" y="138789"/>
                  </a:lnTo>
                  <a:lnTo>
                    <a:pt x="110439" y="121149"/>
                  </a:lnTo>
                  <a:lnTo>
                    <a:pt x="132530" y="71381"/>
                  </a:lnTo>
                  <a:lnTo>
                    <a:pt x="130982" y="86278"/>
                  </a:lnTo>
                  <a:lnTo>
                    <a:pt x="145443" y="141461"/>
                  </a:lnTo>
                  <a:lnTo>
                    <a:pt x="165652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4421834" y="420501"/>
              <a:ext cx="190942" cy="547928"/>
            </a:xfrm>
            <a:custGeom>
              <a:avLst/>
              <a:gdLst/>
              <a:ahLst/>
              <a:cxnLst/>
              <a:rect l="0" t="0" r="0" b="0"/>
              <a:pathLst>
                <a:path w="190942" h="547928">
                  <a:moveTo>
                    <a:pt x="50774" y="0"/>
                  </a:moveTo>
                  <a:lnTo>
                    <a:pt x="39447" y="37756"/>
                  </a:lnTo>
                  <a:lnTo>
                    <a:pt x="23087" y="91819"/>
                  </a:lnTo>
                  <a:lnTo>
                    <a:pt x="7332" y="147551"/>
                  </a:lnTo>
                  <a:lnTo>
                    <a:pt x="2035" y="200719"/>
                  </a:lnTo>
                  <a:lnTo>
                    <a:pt x="465" y="259262"/>
                  </a:lnTo>
                  <a:lnTo>
                    <a:pt x="0" y="314521"/>
                  </a:lnTo>
                  <a:lnTo>
                    <a:pt x="1278" y="372267"/>
                  </a:lnTo>
                  <a:lnTo>
                    <a:pt x="17453" y="435043"/>
                  </a:lnTo>
                  <a:lnTo>
                    <a:pt x="39485" y="477196"/>
                  </a:lnTo>
                  <a:lnTo>
                    <a:pt x="67722" y="507620"/>
                  </a:lnTo>
                  <a:lnTo>
                    <a:pt x="102990" y="530792"/>
                  </a:lnTo>
                  <a:lnTo>
                    <a:pt x="129199" y="540311"/>
                  </a:lnTo>
                  <a:lnTo>
                    <a:pt x="190941" y="54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4944080" y="381487"/>
              <a:ext cx="101031" cy="434315"/>
            </a:xfrm>
            <a:custGeom>
              <a:avLst/>
              <a:gdLst/>
              <a:ahLst/>
              <a:cxnLst/>
              <a:rect l="0" t="0" r="0" b="0"/>
              <a:pathLst>
                <a:path w="101031" h="434315">
                  <a:moveTo>
                    <a:pt x="25485" y="13529"/>
                  </a:moveTo>
                  <a:lnTo>
                    <a:pt x="39014" y="0"/>
                  </a:lnTo>
                  <a:lnTo>
                    <a:pt x="44415" y="4510"/>
                  </a:lnTo>
                  <a:lnTo>
                    <a:pt x="67032" y="65235"/>
                  </a:lnTo>
                  <a:lnTo>
                    <a:pt x="91583" y="125840"/>
                  </a:lnTo>
                  <a:lnTo>
                    <a:pt x="98871" y="172501"/>
                  </a:lnTo>
                  <a:lnTo>
                    <a:pt x="101030" y="228958"/>
                  </a:lnTo>
                  <a:lnTo>
                    <a:pt x="91587" y="291111"/>
                  </a:lnTo>
                  <a:lnTo>
                    <a:pt x="76087" y="344290"/>
                  </a:lnTo>
                  <a:lnTo>
                    <a:pt x="52627" y="395696"/>
                  </a:lnTo>
                  <a:lnTo>
                    <a:pt x="28965" y="427235"/>
                  </a:lnTo>
                  <a:lnTo>
                    <a:pt x="22142" y="432332"/>
                  </a:lnTo>
                  <a:lnTo>
                    <a:pt x="16176" y="434314"/>
                  </a:lnTo>
                  <a:lnTo>
                    <a:pt x="0" y="434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5046019" y="356789"/>
              <a:ext cx="165654" cy="178395"/>
            </a:xfrm>
            <a:custGeom>
              <a:avLst/>
              <a:gdLst/>
              <a:ahLst/>
              <a:cxnLst/>
              <a:rect l="0" t="0" r="0" b="0"/>
              <a:pathLst>
                <a:path w="165654" h="178395">
                  <a:moveTo>
                    <a:pt x="0" y="0"/>
                  </a:moveTo>
                  <a:lnTo>
                    <a:pt x="20294" y="60881"/>
                  </a:lnTo>
                  <a:lnTo>
                    <a:pt x="34033" y="105872"/>
                  </a:lnTo>
                  <a:lnTo>
                    <a:pt x="39679" y="125799"/>
                  </a:lnTo>
                  <a:lnTo>
                    <a:pt x="47690" y="137667"/>
                  </a:lnTo>
                  <a:lnTo>
                    <a:pt x="57279" y="144164"/>
                  </a:lnTo>
                  <a:lnTo>
                    <a:pt x="67918" y="147079"/>
                  </a:lnTo>
                  <a:lnTo>
                    <a:pt x="77843" y="144775"/>
                  </a:lnTo>
                  <a:lnTo>
                    <a:pt x="96422" y="130888"/>
                  </a:lnTo>
                  <a:lnTo>
                    <a:pt x="116037" y="99190"/>
                  </a:lnTo>
                  <a:lnTo>
                    <a:pt x="121249" y="95859"/>
                  </a:lnTo>
                  <a:lnTo>
                    <a:pt x="126139" y="97886"/>
                  </a:lnTo>
                  <a:lnTo>
                    <a:pt x="135349" y="111465"/>
                  </a:lnTo>
                  <a:lnTo>
                    <a:pt x="152797" y="151015"/>
                  </a:lnTo>
                  <a:lnTo>
                    <a:pt x="165653" y="178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5326354" y="529887"/>
              <a:ext cx="117648" cy="30782"/>
            </a:xfrm>
            <a:custGeom>
              <a:avLst/>
              <a:gdLst/>
              <a:ahLst/>
              <a:cxnLst/>
              <a:rect l="0" t="0" r="0" b="0"/>
              <a:pathLst>
                <a:path w="117648" h="30782">
                  <a:moveTo>
                    <a:pt x="0" y="30781"/>
                  </a:moveTo>
                  <a:lnTo>
                    <a:pt x="41531" y="15679"/>
                  </a:lnTo>
                  <a:lnTo>
                    <a:pt x="94913" y="0"/>
                  </a:lnTo>
                  <a:lnTo>
                    <a:pt x="107166" y="1766"/>
                  </a:lnTo>
                  <a:lnTo>
                    <a:pt x="117005" y="10806"/>
                  </a:lnTo>
                  <a:lnTo>
                    <a:pt x="117647" y="13217"/>
                  </a:lnTo>
                  <a:lnTo>
                    <a:pt x="114682" y="18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5351839" y="637123"/>
              <a:ext cx="140168" cy="25486"/>
            </a:xfrm>
            <a:custGeom>
              <a:avLst/>
              <a:gdLst/>
              <a:ahLst/>
              <a:cxnLst/>
              <a:rect l="0" t="0" r="0" b="0"/>
              <a:pathLst>
                <a:path w="140168" h="25486">
                  <a:moveTo>
                    <a:pt x="0" y="25485"/>
                  </a:moveTo>
                  <a:lnTo>
                    <a:pt x="54116" y="11956"/>
                  </a:lnTo>
                  <a:lnTo>
                    <a:pt x="92012" y="5314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5734113" y="399666"/>
              <a:ext cx="193707" cy="313952"/>
            </a:xfrm>
            <a:custGeom>
              <a:avLst/>
              <a:gdLst/>
              <a:ahLst/>
              <a:cxnLst/>
              <a:rect l="0" t="0" r="0" b="0"/>
              <a:pathLst>
                <a:path w="193707" h="313952">
                  <a:moveTo>
                    <a:pt x="0" y="59063"/>
                  </a:moveTo>
                  <a:lnTo>
                    <a:pt x="45307" y="36409"/>
                  </a:lnTo>
                  <a:lnTo>
                    <a:pt x="81175" y="18475"/>
                  </a:lnTo>
                  <a:lnTo>
                    <a:pt x="132354" y="2325"/>
                  </a:lnTo>
                  <a:lnTo>
                    <a:pt x="151949" y="0"/>
                  </a:lnTo>
                  <a:lnTo>
                    <a:pt x="165011" y="4113"/>
                  </a:lnTo>
                  <a:lnTo>
                    <a:pt x="173720" y="12519"/>
                  </a:lnTo>
                  <a:lnTo>
                    <a:pt x="179526" y="23786"/>
                  </a:lnTo>
                  <a:lnTo>
                    <a:pt x="182201" y="47632"/>
                  </a:lnTo>
                  <a:lnTo>
                    <a:pt x="172382" y="104314"/>
                  </a:lnTo>
                  <a:lnTo>
                    <a:pt x="174411" y="146565"/>
                  </a:lnTo>
                  <a:lnTo>
                    <a:pt x="193706" y="200311"/>
                  </a:lnTo>
                  <a:lnTo>
                    <a:pt x="191112" y="246115"/>
                  </a:lnTo>
                  <a:lnTo>
                    <a:pt x="184991" y="273869"/>
                  </a:lnTo>
                  <a:lnTo>
                    <a:pt x="170000" y="296587"/>
                  </a:lnTo>
                  <a:lnTo>
                    <a:pt x="160056" y="306610"/>
                  </a:lnTo>
                  <a:lnTo>
                    <a:pt x="149179" y="311875"/>
                  </a:lnTo>
                  <a:lnTo>
                    <a:pt x="125767" y="313951"/>
                  </a:lnTo>
                  <a:lnTo>
                    <a:pt x="104979" y="306378"/>
                  </a:lnTo>
                  <a:lnTo>
                    <a:pt x="76455" y="288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5937993" y="305819"/>
              <a:ext cx="50971" cy="203880"/>
            </a:xfrm>
            <a:custGeom>
              <a:avLst/>
              <a:gdLst/>
              <a:ahLst/>
              <a:cxnLst/>
              <a:rect l="0" t="0" r="0" b="0"/>
              <a:pathLst>
                <a:path w="50971" h="203880">
                  <a:moveTo>
                    <a:pt x="0" y="0"/>
                  </a:moveTo>
                  <a:lnTo>
                    <a:pt x="27687" y="40692"/>
                  </a:lnTo>
                  <a:lnTo>
                    <a:pt x="43442" y="86939"/>
                  </a:lnTo>
                  <a:lnTo>
                    <a:pt x="48739" y="136509"/>
                  </a:lnTo>
                  <a:lnTo>
                    <a:pt x="50529" y="188894"/>
                  </a:lnTo>
                  <a:lnTo>
                    <a:pt x="50970" y="203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6116387" y="203879"/>
              <a:ext cx="104318" cy="293597"/>
            </a:xfrm>
            <a:custGeom>
              <a:avLst/>
              <a:gdLst/>
              <a:ahLst/>
              <a:cxnLst/>
              <a:rect l="0" t="0" r="0" b="0"/>
              <a:pathLst>
                <a:path w="104318" h="293597">
                  <a:moveTo>
                    <a:pt x="0" y="0"/>
                  </a:moveTo>
                  <a:lnTo>
                    <a:pt x="3777" y="49082"/>
                  </a:lnTo>
                  <a:lnTo>
                    <a:pt x="6765" y="87939"/>
                  </a:lnTo>
                  <a:lnTo>
                    <a:pt x="10087" y="146215"/>
                  </a:lnTo>
                  <a:lnTo>
                    <a:pt x="15732" y="207087"/>
                  </a:lnTo>
                  <a:lnTo>
                    <a:pt x="30323" y="265709"/>
                  </a:lnTo>
                  <a:lnTo>
                    <a:pt x="37205" y="276247"/>
                  </a:lnTo>
                  <a:lnTo>
                    <a:pt x="56180" y="291732"/>
                  </a:lnTo>
                  <a:lnTo>
                    <a:pt x="65770" y="293596"/>
                  </a:lnTo>
                  <a:lnTo>
                    <a:pt x="74995" y="292007"/>
                  </a:lnTo>
                  <a:lnTo>
                    <a:pt x="83977" y="288116"/>
                  </a:lnTo>
                  <a:lnTo>
                    <a:pt x="97732" y="272467"/>
                  </a:lnTo>
                  <a:lnTo>
                    <a:pt x="103382" y="262347"/>
                  </a:lnTo>
                  <a:lnTo>
                    <a:pt x="104317" y="252769"/>
                  </a:lnTo>
                  <a:lnTo>
                    <a:pt x="97805" y="234575"/>
                  </a:lnTo>
                  <a:lnTo>
                    <a:pt x="89273" y="228591"/>
                  </a:lnTo>
                  <a:lnTo>
                    <a:pt x="64690" y="221942"/>
                  </a:lnTo>
                  <a:lnTo>
                    <a:pt x="53038" y="223000"/>
                  </a:lnTo>
                  <a:lnTo>
                    <a:pt x="0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4" name="63 Grup"/>
          <p:cNvGrpSpPr/>
          <p:nvPr/>
        </p:nvGrpSpPr>
        <p:grpSpPr>
          <a:xfrm>
            <a:off x="4573761" y="4880367"/>
            <a:ext cx="484963" cy="810252"/>
            <a:chOff x="4573761" y="4880367"/>
            <a:chExt cx="484963" cy="810252"/>
          </a:xfrm>
        </p:grpSpPr>
        <p:sp>
          <p:nvSpPr>
            <p:cNvPr id="61" name="60 Serbest Form"/>
            <p:cNvSpPr/>
            <p:nvPr/>
          </p:nvSpPr>
          <p:spPr>
            <a:xfrm>
              <a:off x="4573761" y="5169436"/>
              <a:ext cx="290672" cy="521183"/>
            </a:xfrm>
            <a:custGeom>
              <a:avLst/>
              <a:gdLst/>
              <a:ahLst/>
              <a:cxnLst/>
              <a:rect l="0" t="0" r="0" b="0"/>
              <a:pathLst>
                <a:path w="290672" h="521183">
                  <a:moveTo>
                    <a:pt x="13529" y="144176"/>
                  </a:moveTo>
                  <a:lnTo>
                    <a:pt x="0" y="130647"/>
                  </a:lnTo>
                  <a:lnTo>
                    <a:pt x="262" y="123830"/>
                  </a:lnTo>
                  <a:lnTo>
                    <a:pt x="45191" y="67164"/>
                  </a:lnTo>
                  <a:lnTo>
                    <a:pt x="107254" y="14243"/>
                  </a:lnTo>
                  <a:lnTo>
                    <a:pt x="130224" y="2422"/>
                  </a:lnTo>
                  <a:lnTo>
                    <a:pt x="154591" y="0"/>
                  </a:lnTo>
                  <a:lnTo>
                    <a:pt x="167035" y="1336"/>
                  </a:lnTo>
                  <a:lnTo>
                    <a:pt x="176747" y="6474"/>
                  </a:lnTo>
                  <a:lnTo>
                    <a:pt x="191314" y="23510"/>
                  </a:lnTo>
                  <a:lnTo>
                    <a:pt x="198732" y="49016"/>
                  </a:lnTo>
                  <a:lnTo>
                    <a:pt x="202908" y="98990"/>
                  </a:lnTo>
                  <a:lnTo>
                    <a:pt x="207921" y="154856"/>
                  </a:lnTo>
                  <a:lnTo>
                    <a:pt x="222300" y="217706"/>
                  </a:lnTo>
                  <a:lnTo>
                    <a:pt x="256840" y="273872"/>
                  </a:lnTo>
                  <a:lnTo>
                    <a:pt x="283090" y="323019"/>
                  </a:lnTo>
                  <a:lnTo>
                    <a:pt x="290671" y="367695"/>
                  </a:lnTo>
                  <a:lnTo>
                    <a:pt x="283060" y="423355"/>
                  </a:lnTo>
                  <a:lnTo>
                    <a:pt x="270527" y="460980"/>
                  </a:lnTo>
                  <a:lnTo>
                    <a:pt x="233563" y="508669"/>
                  </a:lnTo>
                  <a:lnTo>
                    <a:pt x="209486" y="518547"/>
                  </a:lnTo>
                  <a:lnTo>
                    <a:pt x="195137" y="521182"/>
                  </a:lnTo>
                  <a:lnTo>
                    <a:pt x="184155" y="518690"/>
                  </a:lnTo>
                  <a:lnTo>
                    <a:pt x="175418" y="512782"/>
                  </a:lnTo>
                  <a:lnTo>
                    <a:pt x="161935" y="494890"/>
                  </a:lnTo>
                  <a:lnTo>
                    <a:pt x="147800" y="460937"/>
                  </a:lnTo>
                  <a:lnTo>
                    <a:pt x="140954" y="411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Serbest Form"/>
            <p:cNvSpPr/>
            <p:nvPr/>
          </p:nvSpPr>
          <p:spPr>
            <a:xfrm>
              <a:off x="4829397" y="4995050"/>
              <a:ext cx="76456" cy="254850"/>
            </a:xfrm>
            <a:custGeom>
              <a:avLst/>
              <a:gdLst/>
              <a:ahLst/>
              <a:cxnLst/>
              <a:rect l="0" t="0" r="0" b="0"/>
              <a:pathLst>
                <a:path w="76456" h="254850">
                  <a:moveTo>
                    <a:pt x="0" y="0"/>
                  </a:moveTo>
                  <a:lnTo>
                    <a:pt x="20294" y="60880"/>
                  </a:lnTo>
                  <a:lnTo>
                    <a:pt x="34033" y="109648"/>
                  </a:lnTo>
                  <a:lnTo>
                    <a:pt x="49727" y="173127"/>
                  </a:lnTo>
                  <a:lnTo>
                    <a:pt x="63344" y="224028"/>
                  </a:lnTo>
                  <a:lnTo>
                    <a:pt x="72571" y="250908"/>
                  </a:lnTo>
                  <a:lnTo>
                    <a:pt x="76455" y="254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4931337" y="4880367"/>
              <a:ext cx="127387" cy="344198"/>
            </a:xfrm>
            <a:custGeom>
              <a:avLst/>
              <a:gdLst/>
              <a:ahLst/>
              <a:cxnLst/>
              <a:rect l="0" t="0" r="0" b="0"/>
              <a:pathLst>
                <a:path w="127387" h="344198">
                  <a:moveTo>
                    <a:pt x="0" y="0"/>
                  </a:moveTo>
                  <a:lnTo>
                    <a:pt x="0" y="49082"/>
                  </a:lnTo>
                  <a:lnTo>
                    <a:pt x="0" y="87939"/>
                  </a:lnTo>
                  <a:lnTo>
                    <a:pt x="0" y="146216"/>
                  </a:lnTo>
                  <a:lnTo>
                    <a:pt x="3776" y="207088"/>
                  </a:lnTo>
                  <a:lnTo>
                    <a:pt x="17736" y="265709"/>
                  </a:lnTo>
                  <a:lnTo>
                    <a:pt x="35543" y="316774"/>
                  </a:lnTo>
                  <a:lnTo>
                    <a:pt x="49305" y="337117"/>
                  </a:lnTo>
                  <a:lnTo>
                    <a:pt x="59771" y="342259"/>
                  </a:lnTo>
                  <a:lnTo>
                    <a:pt x="86502" y="344197"/>
                  </a:lnTo>
                  <a:lnTo>
                    <a:pt x="109709" y="336562"/>
                  </a:lnTo>
                  <a:lnTo>
                    <a:pt x="119862" y="330562"/>
                  </a:lnTo>
                  <a:lnTo>
                    <a:pt x="125214" y="322315"/>
                  </a:lnTo>
                  <a:lnTo>
                    <a:pt x="127386" y="301824"/>
                  </a:lnTo>
                  <a:lnTo>
                    <a:pt x="120649" y="266408"/>
                  </a:lnTo>
                  <a:lnTo>
                    <a:pt x="102921" y="235779"/>
                  </a:lnTo>
                  <a:lnTo>
                    <a:pt x="94099" y="230809"/>
                  </a:lnTo>
                  <a:lnTo>
                    <a:pt x="72970" y="229063"/>
                  </a:lnTo>
                  <a:lnTo>
                    <a:pt x="53197" y="236782"/>
                  </a:lnTo>
                  <a:lnTo>
                    <a:pt x="43960" y="242805"/>
                  </a:lnTo>
                  <a:lnTo>
                    <a:pt x="29921" y="260823"/>
                  </a:lnTo>
                  <a:lnTo>
                    <a:pt x="12743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5" name="64 Serbest Form"/>
          <p:cNvSpPr/>
          <p:nvPr/>
        </p:nvSpPr>
        <p:spPr>
          <a:xfrm>
            <a:off x="1053744" y="4294213"/>
            <a:ext cx="730203" cy="99896"/>
          </a:xfrm>
          <a:custGeom>
            <a:avLst/>
            <a:gdLst/>
            <a:ahLst/>
            <a:cxnLst/>
            <a:rect l="0" t="0" r="0" b="0"/>
            <a:pathLst>
              <a:path w="730203" h="99896">
                <a:moveTo>
                  <a:pt x="29366" y="76455"/>
                </a:moveTo>
                <a:lnTo>
                  <a:pt x="2308" y="96749"/>
                </a:lnTo>
                <a:lnTo>
                  <a:pt x="0" y="99895"/>
                </a:lnTo>
                <a:lnTo>
                  <a:pt x="51438" y="84401"/>
                </a:lnTo>
                <a:lnTo>
                  <a:pt x="106562" y="69268"/>
                </a:lnTo>
                <a:lnTo>
                  <a:pt x="166743" y="61035"/>
                </a:lnTo>
                <a:lnTo>
                  <a:pt x="226716" y="52958"/>
                </a:lnTo>
                <a:lnTo>
                  <a:pt x="287173" y="42606"/>
                </a:lnTo>
                <a:lnTo>
                  <a:pt x="348332" y="38109"/>
                </a:lnTo>
                <a:lnTo>
                  <a:pt x="398074" y="29855"/>
                </a:lnTo>
                <a:lnTo>
                  <a:pt x="456388" y="26781"/>
                </a:lnTo>
                <a:lnTo>
                  <a:pt x="517085" y="25869"/>
                </a:lnTo>
                <a:lnTo>
                  <a:pt x="571566" y="27015"/>
                </a:lnTo>
                <a:lnTo>
                  <a:pt x="623577" y="34277"/>
                </a:lnTo>
                <a:lnTo>
                  <a:pt x="673439" y="38473"/>
                </a:lnTo>
                <a:lnTo>
                  <a:pt x="702142" y="44472"/>
                </a:lnTo>
                <a:lnTo>
                  <a:pt x="711496" y="40975"/>
                </a:lnTo>
                <a:lnTo>
                  <a:pt x="717731" y="32980"/>
                </a:lnTo>
                <a:lnTo>
                  <a:pt x="73020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6" name="65 Serbest Form"/>
          <p:cNvSpPr/>
          <p:nvPr/>
        </p:nvSpPr>
        <p:spPr>
          <a:xfrm>
            <a:off x="1019397" y="2319310"/>
            <a:ext cx="576960" cy="57555"/>
          </a:xfrm>
          <a:custGeom>
            <a:avLst/>
            <a:gdLst/>
            <a:ahLst/>
            <a:cxnLst/>
            <a:rect l="0" t="0" r="0" b="0"/>
            <a:pathLst>
              <a:path w="576960" h="57555">
                <a:moveTo>
                  <a:pt x="0" y="50790"/>
                </a:moveTo>
                <a:lnTo>
                  <a:pt x="40588" y="57554"/>
                </a:lnTo>
                <a:lnTo>
                  <a:pt x="90719" y="49549"/>
                </a:lnTo>
                <a:lnTo>
                  <a:pt x="145091" y="34664"/>
                </a:lnTo>
                <a:lnTo>
                  <a:pt x="188134" y="23329"/>
                </a:lnTo>
                <a:lnTo>
                  <a:pt x="250971" y="15753"/>
                </a:lnTo>
                <a:lnTo>
                  <a:pt x="307660" y="6743"/>
                </a:lnTo>
                <a:lnTo>
                  <a:pt x="360324" y="1871"/>
                </a:lnTo>
                <a:lnTo>
                  <a:pt x="418560" y="428"/>
                </a:lnTo>
                <a:lnTo>
                  <a:pt x="473886" y="0"/>
                </a:lnTo>
                <a:lnTo>
                  <a:pt x="534560" y="8613"/>
                </a:lnTo>
                <a:lnTo>
                  <a:pt x="574485" y="12808"/>
                </a:lnTo>
                <a:lnTo>
                  <a:pt x="576959" y="15558"/>
                </a:lnTo>
                <a:lnTo>
                  <a:pt x="573412" y="253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66 Serbest Form"/>
          <p:cNvSpPr/>
          <p:nvPr/>
        </p:nvSpPr>
        <p:spPr>
          <a:xfrm>
            <a:off x="4676488" y="2217190"/>
            <a:ext cx="458730" cy="203881"/>
          </a:xfrm>
          <a:custGeom>
            <a:avLst/>
            <a:gdLst/>
            <a:ahLst/>
            <a:cxnLst/>
            <a:rect l="0" t="0" r="0" b="0"/>
            <a:pathLst>
              <a:path w="458730" h="203881">
                <a:moveTo>
                  <a:pt x="0" y="203880"/>
                </a:moveTo>
                <a:lnTo>
                  <a:pt x="61754" y="149676"/>
                </a:lnTo>
                <a:lnTo>
                  <a:pt x="114295" y="118291"/>
                </a:lnTo>
                <a:lnTo>
                  <a:pt x="175749" y="93581"/>
                </a:lnTo>
                <a:lnTo>
                  <a:pt x="225591" y="72405"/>
                </a:lnTo>
                <a:lnTo>
                  <a:pt x="274812" y="56535"/>
                </a:lnTo>
                <a:lnTo>
                  <a:pt x="333989" y="34712"/>
                </a:lnTo>
                <a:lnTo>
                  <a:pt x="383069" y="15477"/>
                </a:lnTo>
                <a:lnTo>
                  <a:pt x="425928" y="4586"/>
                </a:lnTo>
                <a:lnTo>
                  <a:pt x="45872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8" name="67 Serbest Form"/>
          <p:cNvSpPr/>
          <p:nvPr/>
        </p:nvSpPr>
        <p:spPr>
          <a:xfrm>
            <a:off x="166298" y="1958300"/>
            <a:ext cx="457749" cy="637886"/>
          </a:xfrm>
          <a:custGeom>
            <a:avLst/>
            <a:gdLst/>
            <a:ahLst/>
            <a:cxnLst/>
            <a:rect l="0" t="0" r="0" b="0"/>
            <a:pathLst>
              <a:path w="457749" h="637886">
                <a:moveTo>
                  <a:pt x="279688" y="80495"/>
                </a:moveTo>
                <a:lnTo>
                  <a:pt x="232336" y="33144"/>
                </a:lnTo>
                <a:lnTo>
                  <a:pt x="197762" y="13672"/>
                </a:lnTo>
                <a:lnTo>
                  <a:pt x="182596" y="10461"/>
                </a:lnTo>
                <a:lnTo>
                  <a:pt x="154418" y="14445"/>
                </a:lnTo>
                <a:lnTo>
                  <a:pt x="118450" y="32608"/>
                </a:lnTo>
                <a:lnTo>
                  <a:pt x="72142" y="73822"/>
                </a:lnTo>
                <a:lnTo>
                  <a:pt x="29163" y="132265"/>
                </a:lnTo>
                <a:lnTo>
                  <a:pt x="10388" y="169930"/>
                </a:lnTo>
                <a:lnTo>
                  <a:pt x="1533" y="230883"/>
                </a:lnTo>
                <a:lnTo>
                  <a:pt x="0" y="280639"/>
                </a:lnTo>
                <a:lnTo>
                  <a:pt x="961" y="329833"/>
                </a:lnTo>
                <a:lnTo>
                  <a:pt x="13253" y="392777"/>
                </a:lnTo>
                <a:lnTo>
                  <a:pt x="25181" y="444391"/>
                </a:lnTo>
                <a:lnTo>
                  <a:pt x="34902" y="471591"/>
                </a:lnTo>
                <a:lnTo>
                  <a:pt x="72327" y="527923"/>
                </a:lnTo>
                <a:lnTo>
                  <a:pt x="127998" y="576523"/>
                </a:lnTo>
                <a:lnTo>
                  <a:pt x="190651" y="618389"/>
                </a:lnTo>
                <a:lnTo>
                  <a:pt x="230182" y="633787"/>
                </a:lnTo>
                <a:lnTo>
                  <a:pt x="260989" y="637885"/>
                </a:lnTo>
                <a:lnTo>
                  <a:pt x="286008" y="632156"/>
                </a:lnTo>
                <a:lnTo>
                  <a:pt x="342817" y="597503"/>
                </a:lnTo>
                <a:lnTo>
                  <a:pt x="389487" y="556058"/>
                </a:lnTo>
                <a:lnTo>
                  <a:pt x="408655" y="523919"/>
                </a:lnTo>
                <a:lnTo>
                  <a:pt x="427816" y="473590"/>
                </a:lnTo>
                <a:lnTo>
                  <a:pt x="445235" y="410581"/>
                </a:lnTo>
                <a:lnTo>
                  <a:pt x="454276" y="360469"/>
                </a:lnTo>
                <a:lnTo>
                  <a:pt x="456955" y="309753"/>
                </a:lnTo>
                <a:lnTo>
                  <a:pt x="457748" y="258858"/>
                </a:lnTo>
                <a:lnTo>
                  <a:pt x="454208" y="207911"/>
                </a:lnTo>
                <a:lnTo>
                  <a:pt x="440327" y="146723"/>
                </a:lnTo>
                <a:lnTo>
                  <a:pt x="413779" y="95151"/>
                </a:lnTo>
                <a:lnTo>
                  <a:pt x="364477" y="38561"/>
                </a:lnTo>
                <a:lnTo>
                  <a:pt x="337690" y="14112"/>
                </a:lnTo>
                <a:lnTo>
                  <a:pt x="315377" y="2381"/>
                </a:lnTo>
                <a:lnTo>
                  <a:pt x="291302" y="0"/>
                </a:lnTo>
                <a:lnTo>
                  <a:pt x="241238" y="10007"/>
                </a:lnTo>
                <a:lnTo>
                  <a:pt x="209932" y="28304"/>
                </a:lnTo>
                <a:lnTo>
                  <a:pt x="176817" y="58440"/>
                </a:lnTo>
                <a:lnTo>
                  <a:pt x="165006" y="804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7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800"/>
            <a:ext cx="6670051" cy="702464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3" name="12 Grup"/>
          <p:cNvGrpSpPr/>
          <p:nvPr/>
        </p:nvGrpSpPr>
        <p:grpSpPr>
          <a:xfrm>
            <a:off x="5835301" y="919199"/>
            <a:ext cx="2013649" cy="522443"/>
            <a:chOff x="5835301" y="919199"/>
            <a:chExt cx="2013649" cy="522443"/>
          </a:xfrm>
        </p:grpSpPr>
        <p:sp>
          <p:nvSpPr>
            <p:cNvPr id="4" name="3 Serbest Form"/>
            <p:cNvSpPr/>
            <p:nvPr/>
          </p:nvSpPr>
          <p:spPr>
            <a:xfrm>
              <a:off x="5835301" y="1039153"/>
              <a:ext cx="271998" cy="343929"/>
            </a:xfrm>
            <a:custGeom>
              <a:avLst/>
              <a:gdLst/>
              <a:ahLst/>
              <a:cxnLst/>
              <a:rect l="0" t="0" r="0" b="0"/>
              <a:pathLst>
                <a:path w="271998" h="343929">
                  <a:moveTo>
                    <a:pt x="29890" y="173123"/>
                  </a:moveTo>
                  <a:lnTo>
                    <a:pt x="43419" y="119007"/>
                  </a:lnTo>
                  <a:lnTo>
                    <a:pt x="65362" y="71824"/>
                  </a:lnTo>
                  <a:lnTo>
                    <a:pt x="108317" y="30513"/>
                  </a:lnTo>
                  <a:lnTo>
                    <a:pt x="132706" y="12520"/>
                  </a:lnTo>
                  <a:lnTo>
                    <a:pt x="161480" y="2636"/>
                  </a:lnTo>
                  <a:lnTo>
                    <a:pt x="177081" y="0"/>
                  </a:lnTo>
                  <a:lnTo>
                    <a:pt x="188898" y="2490"/>
                  </a:lnTo>
                  <a:lnTo>
                    <a:pt x="198192" y="8398"/>
                  </a:lnTo>
                  <a:lnTo>
                    <a:pt x="205804" y="16584"/>
                  </a:lnTo>
                  <a:lnTo>
                    <a:pt x="214261" y="40782"/>
                  </a:lnTo>
                  <a:lnTo>
                    <a:pt x="216604" y="70414"/>
                  </a:lnTo>
                  <a:lnTo>
                    <a:pt x="208547" y="117520"/>
                  </a:lnTo>
                  <a:lnTo>
                    <a:pt x="181173" y="172208"/>
                  </a:lnTo>
                  <a:lnTo>
                    <a:pt x="148868" y="235299"/>
                  </a:lnTo>
                  <a:lnTo>
                    <a:pt x="110039" y="282796"/>
                  </a:lnTo>
                  <a:lnTo>
                    <a:pt x="66331" y="315972"/>
                  </a:lnTo>
                  <a:lnTo>
                    <a:pt x="4169" y="342257"/>
                  </a:lnTo>
                  <a:lnTo>
                    <a:pt x="0" y="343928"/>
                  </a:lnTo>
                  <a:lnTo>
                    <a:pt x="61129" y="325340"/>
                  </a:lnTo>
                  <a:lnTo>
                    <a:pt x="91913" y="320062"/>
                  </a:lnTo>
                  <a:lnTo>
                    <a:pt x="154045" y="320658"/>
                  </a:lnTo>
                  <a:lnTo>
                    <a:pt x="181346" y="317981"/>
                  </a:lnTo>
                  <a:lnTo>
                    <a:pt x="233482" y="320247"/>
                  </a:lnTo>
                  <a:lnTo>
                    <a:pt x="271997" y="313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6221980" y="1126129"/>
              <a:ext cx="229365" cy="35178"/>
            </a:xfrm>
            <a:custGeom>
              <a:avLst/>
              <a:gdLst/>
              <a:ahLst/>
              <a:cxnLst/>
              <a:rect l="0" t="0" r="0" b="0"/>
              <a:pathLst>
                <a:path w="229365" h="35178">
                  <a:moveTo>
                    <a:pt x="0" y="35177"/>
                  </a:moveTo>
                  <a:lnTo>
                    <a:pt x="47352" y="28413"/>
                  </a:lnTo>
                  <a:lnTo>
                    <a:pt x="97093" y="17441"/>
                  </a:lnTo>
                  <a:lnTo>
                    <a:pt x="153368" y="2466"/>
                  </a:lnTo>
                  <a:lnTo>
                    <a:pt x="196779" y="0"/>
                  </a:lnTo>
                  <a:lnTo>
                    <a:pt x="229364" y="9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6594523" y="1008396"/>
              <a:ext cx="73445" cy="433246"/>
            </a:xfrm>
            <a:custGeom>
              <a:avLst/>
              <a:gdLst/>
              <a:ahLst/>
              <a:cxnLst/>
              <a:rect l="0" t="0" r="0" b="0"/>
              <a:pathLst>
                <a:path w="73445" h="433246">
                  <a:moveTo>
                    <a:pt x="60701" y="0"/>
                  </a:moveTo>
                  <a:lnTo>
                    <a:pt x="45599" y="49083"/>
                  </a:lnTo>
                  <a:lnTo>
                    <a:pt x="33643" y="87939"/>
                  </a:lnTo>
                  <a:lnTo>
                    <a:pt x="20359" y="149991"/>
                  </a:lnTo>
                  <a:lnTo>
                    <a:pt x="13039" y="199751"/>
                  </a:lnTo>
                  <a:lnTo>
                    <a:pt x="2374" y="261020"/>
                  </a:lnTo>
                  <a:lnTo>
                    <a:pt x="0" y="321964"/>
                  </a:lnTo>
                  <a:lnTo>
                    <a:pt x="7635" y="375102"/>
                  </a:lnTo>
                  <a:lnTo>
                    <a:pt x="14935" y="404572"/>
                  </a:lnTo>
                  <a:lnTo>
                    <a:pt x="23111" y="414129"/>
                  </a:lnTo>
                  <a:lnTo>
                    <a:pt x="73444" y="433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6718937" y="1174049"/>
              <a:ext cx="152910" cy="38228"/>
            </a:xfrm>
            <a:custGeom>
              <a:avLst/>
              <a:gdLst/>
              <a:ahLst/>
              <a:cxnLst/>
              <a:rect l="0" t="0" r="0" b="0"/>
              <a:pathLst>
                <a:path w="152910" h="38228">
                  <a:moveTo>
                    <a:pt x="0" y="38227"/>
                  </a:moveTo>
                  <a:lnTo>
                    <a:pt x="56791" y="28054"/>
                  </a:lnTo>
                  <a:lnTo>
                    <a:pt x="113314" y="12411"/>
                  </a:lnTo>
                  <a:lnTo>
                    <a:pt x="152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6922816" y="1034668"/>
              <a:ext cx="63714" cy="241321"/>
            </a:xfrm>
            <a:custGeom>
              <a:avLst/>
              <a:gdLst/>
              <a:ahLst/>
              <a:cxnLst/>
              <a:rect l="0" t="0" r="0" b="0"/>
              <a:pathLst>
                <a:path w="63714" h="241321">
                  <a:moveTo>
                    <a:pt x="0" y="75668"/>
                  </a:moveTo>
                  <a:lnTo>
                    <a:pt x="27059" y="14788"/>
                  </a:lnTo>
                  <a:lnTo>
                    <a:pt x="35029" y="2517"/>
                  </a:lnTo>
                  <a:lnTo>
                    <a:pt x="40343" y="0"/>
                  </a:lnTo>
                  <a:lnTo>
                    <a:pt x="43885" y="3985"/>
                  </a:lnTo>
                  <a:lnTo>
                    <a:pt x="49571" y="59831"/>
                  </a:lnTo>
                  <a:lnTo>
                    <a:pt x="50556" y="109990"/>
                  </a:lnTo>
                  <a:lnTo>
                    <a:pt x="52263" y="160719"/>
                  </a:lnTo>
                  <a:lnTo>
                    <a:pt x="61032" y="217271"/>
                  </a:lnTo>
                  <a:lnTo>
                    <a:pt x="63713" y="241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6999271" y="919199"/>
              <a:ext cx="124261" cy="484215"/>
            </a:xfrm>
            <a:custGeom>
              <a:avLst/>
              <a:gdLst/>
              <a:ahLst/>
              <a:cxnLst/>
              <a:rect l="0" t="0" r="0" b="0"/>
              <a:pathLst>
                <a:path w="124261" h="484215">
                  <a:moveTo>
                    <a:pt x="63712" y="0"/>
                  </a:moveTo>
                  <a:lnTo>
                    <a:pt x="82590" y="45307"/>
                  </a:lnTo>
                  <a:lnTo>
                    <a:pt x="97535" y="81175"/>
                  </a:lnTo>
                  <a:lnTo>
                    <a:pt x="114140" y="136130"/>
                  </a:lnTo>
                  <a:lnTo>
                    <a:pt x="121520" y="180848"/>
                  </a:lnTo>
                  <a:lnTo>
                    <a:pt x="124260" y="242991"/>
                  </a:lnTo>
                  <a:lnTo>
                    <a:pt x="118149" y="290979"/>
                  </a:lnTo>
                  <a:lnTo>
                    <a:pt x="112878" y="340436"/>
                  </a:lnTo>
                  <a:lnTo>
                    <a:pt x="93225" y="389542"/>
                  </a:lnTo>
                  <a:lnTo>
                    <a:pt x="61130" y="430207"/>
                  </a:lnTo>
                  <a:lnTo>
                    <a:pt x="0" y="484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7305091" y="1229977"/>
              <a:ext cx="165653" cy="33270"/>
            </a:xfrm>
            <a:custGeom>
              <a:avLst/>
              <a:gdLst/>
              <a:ahLst/>
              <a:cxnLst/>
              <a:rect l="0" t="0" r="0" b="0"/>
              <a:pathLst>
                <a:path w="165653" h="33270">
                  <a:moveTo>
                    <a:pt x="0" y="33269"/>
                  </a:moveTo>
                  <a:lnTo>
                    <a:pt x="60881" y="12976"/>
                  </a:lnTo>
                  <a:lnTo>
                    <a:pt x="105872" y="3012"/>
                  </a:lnTo>
                  <a:lnTo>
                    <a:pt x="139084" y="0"/>
                  </a:lnTo>
                  <a:lnTo>
                    <a:pt x="147939" y="1179"/>
                  </a:lnTo>
                  <a:lnTo>
                    <a:pt x="165652" y="7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7330575" y="1314216"/>
              <a:ext cx="203881" cy="12743"/>
            </a:xfrm>
            <a:custGeom>
              <a:avLst/>
              <a:gdLst/>
              <a:ahLst/>
              <a:cxnLst/>
              <a:rect l="0" t="0" r="0" b="0"/>
              <a:pathLst>
                <a:path w="203881" h="12743">
                  <a:moveTo>
                    <a:pt x="0" y="12742"/>
                  </a:moveTo>
                  <a:lnTo>
                    <a:pt x="54116" y="12742"/>
                  </a:lnTo>
                  <a:lnTo>
                    <a:pt x="99562" y="8967"/>
                  </a:lnTo>
                  <a:lnTo>
                    <a:pt x="157397" y="2657"/>
                  </a:lnTo>
                  <a:lnTo>
                    <a:pt x="2038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7649137" y="1009171"/>
              <a:ext cx="199813" cy="394243"/>
            </a:xfrm>
            <a:custGeom>
              <a:avLst/>
              <a:gdLst/>
              <a:ahLst/>
              <a:cxnLst/>
              <a:rect l="0" t="0" r="0" b="0"/>
              <a:pathLst>
                <a:path w="199813" h="394243">
                  <a:moveTo>
                    <a:pt x="0" y="113908"/>
                  </a:moveTo>
                  <a:lnTo>
                    <a:pt x="33823" y="53027"/>
                  </a:lnTo>
                  <a:lnTo>
                    <a:pt x="61755" y="19362"/>
                  </a:lnTo>
                  <a:lnTo>
                    <a:pt x="75150" y="8402"/>
                  </a:lnTo>
                  <a:lnTo>
                    <a:pt x="105136" y="0"/>
                  </a:lnTo>
                  <a:lnTo>
                    <a:pt x="134509" y="2401"/>
                  </a:lnTo>
                  <a:lnTo>
                    <a:pt x="157002" y="12907"/>
                  </a:lnTo>
                  <a:lnTo>
                    <a:pt x="162717" y="22505"/>
                  </a:lnTo>
                  <a:lnTo>
                    <a:pt x="165492" y="78601"/>
                  </a:lnTo>
                  <a:lnTo>
                    <a:pt x="165605" y="127515"/>
                  </a:lnTo>
                  <a:lnTo>
                    <a:pt x="172408" y="188016"/>
                  </a:lnTo>
                  <a:lnTo>
                    <a:pt x="194726" y="242285"/>
                  </a:lnTo>
                  <a:lnTo>
                    <a:pt x="199812" y="273376"/>
                  </a:lnTo>
                  <a:lnTo>
                    <a:pt x="194521" y="298521"/>
                  </a:lnTo>
                  <a:lnTo>
                    <a:pt x="175622" y="328597"/>
                  </a:lnTo>
                  <a:lnTo>
                    <a:pt x="143867" y="364128"/>
                  </a:lnTo>
                  <a:lnTo>
                    <a:pt x="112003" y="383117"/>
                  </a:lnTo>
                  <a:lnTo>
                    <a:pt x="63713" y="394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5992616" y="1149139"/>
            <a:ext cx="2732598" cy="1273673"/>
            <a:chOff x="5992616" y="1149139"/>
            <a:chExt cx="2732598" cy="1273673"/>
          </a:xfrm>
        </p:grpSpPr>
        <p:sp>
          <p:nvSpPr>
            <p:cNvPr id="14" name="13 Serbest Form"/>
            <p:cNvSpPr/>
            <p:nvPr/>
          </p:nvSpPr>
          <p:spPr>
            <a:xfrm>
              <a:off x="5992616" y="1901576"/>
              <a:ext cx="121911" cy="521236"/>
            </a:xfrm>
            <a:custGeom>
              <a:avLst/>
              <a:gdLst/>
              <a:ahLst/>
              <a:cxnLst/>
              <a:rect l="0" t="0" r="0" b="0"/>
              <a:pathLst>
                <a:path w="121911" h="521236">
                  <a:moveTo>
                    <a:pt x="0" y="291871"/>
                  </a:moveTo>
                  <a:lnTo>
                    <a:pt x="18930" y="236758"/>
                  </a:lnTo>
                  <a:lnTo>
                    <a:pt x="28707" y="182898"/>
                  </a:lnTo>
                  <a:lnTo>
                    <a:pt x="33995" y="136307"/>
                  </a:lnTo>
                  <a:lnTo>
                    <a:pt x="36973" y="78238"/>
                  </a:lnTo>
                  <a:lnTo>
                    <a:pt x="37856" y="25164"/>
                  </a:lnTo>
                  <a:lnTo>
                    <a:pt x="37980" y="7879"/>
                  </a:lnTo>
                  <a:lnTo>
                    <a:pt x="40894" y="603"/>
                  </a:lnTo>
                  <a:lnTo>
                    <a:pt x="45668" y="0"/>
                  </a:lnTo>
                  <a:lnTo>
                    <a:pt x="51684" y="3845"/>
                  </a:lnTo>
                  <a:lnTo>
                    <a:pt x="58366" y="26996"/>
                  </a:lnTo>
                  <a:lnTo>
                    <a:pt x="65904" y="76054"/>
                  </a:lnTo>
                  <a:lnTo>
                    <a:pt x="77104" y="126457"/>
                  </a:lnTo>
                  <a:lnTo>
                    <a:pt x="85614" y="177259"/>
                  </a:lnTo>
                  <a:lnTo>
                    <a:pt x="91911" y="231955"/>
                  </a:lnTo>
                  <a:lnTo>
                    <a:pt x="98967" y="289220"/>
                  </a:lnTo>
                  <a:lnTo>
                    <a:pt x="108117" y="352542"/>
                  </a:lnTo>
                  <a:lnTo>
                    <a:pt x="112736" y="399674"/>
                  </a:lnTo>
                  <a:lnTo>
                    <a:pt x="114105" y="449507"/>
                  </a:lnTo>
                  <a:lnTo>
                    <a:pt x="121910" y="502662"/>
                  </a:lnTo>
                  <a:lnTo>
                    <a:pt x="120917" y="508853"/>
                  </a:lnTo>
                  <a:lnTo>
                    <a:pt x="114682" y="521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6234723" y="2167962"/>
              <a:ext cx="254850" cy="76456"/>
            </a:xfrm>
            <a:custGeom>
              <a:avLst/>
              <a:gdLst/>
              <a:ahLst/>
              <a:cxnLst/>
              <a:rect l="0" t="0" r="0" b="0"/>
              <a:pathLst>
                <a:path w="254850" h="76456">
                  <a:moveTo>
                    <a:pt x="0" y="76455"/>
                  </a:moveTo>
                  <a:lnTo>
                    <a:pt x="54116" y="49397"/>
                  </a:lnTo>
                  <a:lnTo>
                    <a:pt x="99562" y="32337"/>
                  </a:lnTo>
                  <a:lnTo>
                    <a:pt x="161172" y="18548"/>
                  </a:lnTo>
                  <a:lnTo>
                    <a:pt x="211519" y="10687"/>
                  </a:lnTo>
                  <a:lnTo>
                    <a:pt x="2548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6731679" y="1938597"/>
              <a:ext cx="191138" cy="302038"/>
            </a:xfrm>
            <a:custGeom>
              <a:avLst/>
              <a:gdLst/>
              <a:ahLst/>
              <a:cxnLst/>
              <a:rect l="0" t="0" r="0" b="0"/>
              <a:pathLst>
                <a:path w="191138" h="302038">
                  <a:moveTo>
                    <a:pt x="0" y="0"/>
                  </a:moveTo>
                  <a:lnTo>
                    <a:pt x="8757" y="58207"/>
                  </a:lnTo>
                  <a:lnTo>
                    <a:pt x="11561" y="110062"/>
                  </a:lnTo>
                  <a:lnTo>
                    <a:pt x="13808" y="161294"/>
                  </a:lnTo>
                  <a:lnTo>
                    <a:pt x="22811" y="210926"/>
                  </a:lnTo>
                  <a:lnTo>
                    <a:pt x="35862" y="251746"/>
                  </a:lnTo>
                  <a:lnTo>
                    <a:pt x="49447" y="272820"/>
                  </a:lnTo>
                  <a:lnTo>
                    <a:pt x="68698" y="287850"/>
                  </a:lnTo>
                  <a:lnTo>
                    <a:pt x="92829" y="297833"/>
                  </a:lnTo>
                  <a:lnTo>
                    <a:pt x="136838" y="302037"/>
                  </a:lnTo>
                  <a:lnTo>
                    <a:pt x="191137" y="293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6871846" y="2104249"/>
              <a:ext cx="101941" cy="229366"/>
            </a:xfrm>
            <a:custGeom>
              <a:avLst/>
              <a:gdLst/>
              <a:ahLst/>
              <a:cxnLst/>
              <a:rect l="0" t="0" r="0" b="0"/>
              <a:pathLst>
                <a:path w="101941" h="229366">
                  <a:moveTo>
                    <a:pt x="0" y="0"/>
                  </a:moveTo>
                  <a:lnTo>
                    <a:pt x="18878" y="45307"/>
                  </a:lnTo>
                  <a:lnTo>
                    <a:pt x="33823" y="81175"/>
                  </a:lnTo>
                  <a:lnTo>
                    <a:pt x="54204" y="132354"/>
                  </a:lnTo>
                  <a:lnTo>
                    <a:pt x="73637" y="185047"/>
                  </a:lnTo>
                  <a:lnTo>
                    <a:pt x="83698" y="209668"/>
                  </a:lnTo>
                  <a:lnTo>
                    <a:pt x="101940" y="229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228636" y="2091507"/>
              <a:ext cx="165653" cy="12743"/>
            </a:xfrm>
            <a:custGeom>
              <a:avLst/>
              <a:gdLst/>
              <a:ahLst/>
              <a:cxnLst/>
              <a:rect l="0" t="0" r="0" b="0"/>
              <a:pathLst>
                <a:path w="165653" h="12743">
                  <a:moveTo>
                    <a:pt x="0" y="12742"/>
                  </a:moveTo>
                  <a:lnTo>
                    <a:pt x="37756" y="8967"/>
                  </a:lnTo>
                  <a:lnTo>
                    <a:pt x="91819" y="3985"/>
                  </a:lnTo>
                  <a:lnTo>
                    <a:pt x="112183" y="2657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7241378" y="2180704"/>
              <a:ext cx="203880" cy="12744"/>
            </a:xfrm>
            <a:custGeom>
              <a:avLst/>
              <a:gdLst/>
              <a:ahLst/>
              <a:cxnLst/>
              <a:rect l="0" t="0" r="0" b="0"/>
              <a:pathLst>
                <a:path w="203880" h="12744">
                  <a:moveTo>
                    <a:pt x="0" y="0"/>
                  </a:moveTo>
                  <a:lnTo>
                    <a:pt x="41531" y="3776"/>
                  </a:lnTo>
                  <a:lnTo>
                    <a:pt x="101993" y="8757"/>
                  </a:lnTo>
                  <a:lnTo>
                    <a:pt x="163622" y="11562"/>
                  </a:lnTo>
                  <a:lnTo>
                    <a:pt x="203879" y="12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7700107" y="1963086"/>
              <a:ext cx="203881" cy="26482"/>
            </a:xfrm>
            <a:custGeom>
              <a:avLst/>
              <a:gdLst/>
              <a:ahLst/>
              <a:cxnLst/>
              <a:rect l="0" t="0" r="0" b="0"/>
              <a:pathLst>
                <a:path w="203881" h="26482">
                  <a:moveTo>
                    <a:pt x="0" y="26481"/>
                  </a:moveTo>
                  <a:lnTo>
                    <a:pt x="45307" y="15154"/>
                  </a:lnTo>
                  <a:lnTo>
                    <a:pt x="81174" y="6187"/>
                  </a:lnTo>
                  <a:lnTo>
                    <a:pt x="132354" y="0"/>
                  </a:lnTo>
                  <a:lnTo>
                    <a:pt x="177495" y="701"/>
                  </a:lnTo>
                  <a:lnTo>
                    <a:pt x="203880" y="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7916729" y="1768278"/>
              <a:ext cx="164912" cy="390262"/>
            </a:xfrm>
            <a:custGeom>
              <a:avLst/>
              <a:gdLst/>
              <a:ahLst/>
              <a:cxnLst/>
              <a:rect l="0" t="0" r="0" b="0"/>
              <a:pathLst>
                <a:path w="164912" h="390262">
                  <a:moveTo>
                    <a:pt x="0" y="55637"/>
                  </a:moveTo>
                  <a:lnTo>
                    <a:pt x="60881" y="8285"/>
                  </a:lnTo>
                  <a:lnTo>
                    <a:pt x="80230" y="0"/>
                  </a:lnTo>
                  <a:lnTo>
                    <a:pt x="94547" y="140"/>
                  </a:lnTo>
                  <a:lnTo>
                    <a:pt x="105506" y="5896"/>
                  </a:lnTo>
                  <a:lnTo>
                    <a:pt x="112812" y="15397"/>
                  </a:lnTo>
                  <a:lnTo>
                    <a:pt x="128314" y="71338"/>
                  </a:lnTo>
                  <a:lnTo>
                    <a:pt x="140431" y="120226"/>
                  </a:lnTo>
                  <a:lnTo>
                    <a:pt x="157209" y="180718"/>
                  </a:lnTo>
                  <a:lnTo>
                    <a:pt x="163151" y="234124"/>
                  </a:lnTo>
                  <a:lnTo>
                    <a:pt x="164911" y="288018"/>
                  </a:lnTo>
                  <a:lnTo>
                    <a:pt x="158668" y="333090"/>
                  </a:lnTo>
                  <a:lnTo>
                    <a:pt x="140367" y="356400"/>
                  </a:lnTo>
                  <a:lnTo>
                    <a:pt x="101999" y="381668"/>
                  </a:lnTo>
                  <a:lnTo>
                    <a:pt x="77897" y="390261"/>
                  </a:lnTo>
                  <a:lnTo>
                    <a:pt x="38228" y="386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7674623" y="1550665"/>
              <a:ext cx="331304" cy="43886"/>
            </a:xfrm>
            <a:custGeom>
              <a:avLst/>
              <a:gdLst/>
              <a:ahLst/>
              <a:cxnLst/>
              <a:rect l="0" t="0" r="0" b="0"/>
              <a:pathLst>
                <a:path w="331304" h="43886">
                  <a:moveTo>
                    <a:pt x="0" y="43885"/>
                  </a:moveTo>
                  <a:lnTo>
                    <a:pt x="25484" y="38222"/>
                  </a:lnTo>
                  <a:lnTo>
                    <a:pt x="67959" y="28783"/>
                  </a:lnTo>
                  <a:lnTo>
                    <a:pt x="121761" y="16827"/>
                  </a:lnTo>
                  <a:lnTo>
                    <a:pt x="163292" y="8857"/>
                  </a:lnTo>
                  <a:lnTo>
                    <a:pt x="224539" y="0"/>
                  </a:lnTo>
                  <a:lnTo>
                    <a:pt x="284096" y="1779"/>
                  </a:lnTo>
                  <a:lnTo>
                    <a:pt x="331303" y="5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8158836" y="1479868"/>
              <a:ext cx="165653" cy="38228"/>
            </a:xfrm>
            <a:custGeom>
              <a:avLst/>
              <a:gdLst/>
              <a:ahLst/>
              <a:cxnLst/>
              <a:rect l="0" t="0" r="0" b="0"/>
              <a:pathLst>
                <a:path w="165653" h="38228">
                  <a:moveTo>
                    <a:pt x="0" y="38227"/>
                  </a:moveTo>
                  <a:lnTo>
                    <a:pt x="37756" y="26901"/>
                  </a:lnTo>
                  <a:lnTo>
                    <a:pt x="91820" y="11956"/>
                  </a:lnTo>
                  <a:lnTo>
                    <a:pt x="112183" y="7971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8184321" y="1581808"/>
              <a:ext cx="203881" cy="12743"/>
            </a:xfrm>
            <a:custGeom>
              <a:avLst/>
              <a:gdLst/>
              <a:ahLst/>
              <a:cxnLst/>
              <a:rect l="0" t="0" r="0" b="0"/>
              <a:pathLst>
                <a:path w="203881" h="12743">
                  <a:moveTo>
                    <a:pt x="0" y="12742"/>
                  </a:moveTo>
                  <a:lnTo>
                    <a:pt x="37755" y="8967"/>
                  </a:lnTo>
                  <a:lnTo>
                    <a:pt x="96067" y="3985"/>
                  </a:lnTo>
                  <a:lnTo>
                    <a:pt x="150299" y="1771"/>
                  </a:lnTo>
                  <a:lnTo>
                    <a:pt x="2038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8464656" y="1467126"/>
              <a:ext cx="114683" cy="12743"/>
            </a:xfrm>
            <a:custGeom>
              <a:avLst/>
              <a:gdLst/>
              <a:ahLst/>
              <a:cxnLst/>
              <a:rect l="0" t="0" r="0" b="0"/>
              <a:pathLst>
                <a:path w="114683" h="12743">
                  <a:moveTo>
                    <a:pt x="0" y="12742"/>
                  </a:moveTo>
                  <a:lnTo>
                    <a:pt x="49449" y="12742"/>
                  </a:lnTo>
                  <a:lnTo>
                    <a:pt x="92837" y="11326"/>
                  </a:lnTo>
                  <a:lnTo>
                    <a:pt x="100118" y="8967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8643050" y="1149139"/>
              <a:ext cx="82164" cy="636549"/>
            </a:xfrm>
            <a:custGeom>
              <a:avLst/>
              <a:gdLst/>
              <a:ahLst/>
              <a:cxnLst/>
              <a:rect l="0" t="0" r="0" b="0"/>
              <a:pathLst>
                <a:path w="82164" h="636549">
                  <a:moveTo>
                    <a:pt x="0" y="228789"/>
                  </a:moveTo>
                  <a:lnTo>
                    <a:pt x="7551" y="175932"/>
                  </a:lnTo>
                  <a:lnTo>
                    <a:pt x="13530" y="134086"/>
                  </a:lnTo>
                  <a:lnTo>
                    <a:pt x="23947" y="76264"/>
                  </a:lnTo>
                  <a:lnTo>
                    <a:pt x="37772" y="19832"/>
                  </a:lnTo>
                  <a:lnTo>
                    <a:pt x="42171" y="4535"/>
                  </a:lnTo>
                  <a:lnTo>
                    <a:pt x="45104" y="0"/>
                  </a:lnTo>
                  <a:lnTo>
                    <a:pt x="47059" y="2640"/>
                  </a:lnTo>
                  <a:lnTo>
                    <a:pt x="50197" y="54333"/>
                  </a:lnTo>
                  <a:lnTo>
                    <a:pt x="42060" y="113784"/>
                  </a:lnTo>
                  <a:lnTo>
                    <a:pt x="39363" y="161992"/>
                  </a:lnTo>
                  <a:lnTo>
                    <a:pt x="38565" y="214975"/>
                  </a:lnTo>
                  <a:lnTo>
                    <a:pt x="38378" y="259461"/>
                  </a:lnTo>
                  <a:lnTo>
                    <a:pt x="38295" y="303774"/>
                  </a:lnTo>
                  <a:lnTo>
                    <a:pt x="38248" y="364745"/>
                  </a:lnTo>
                  <a:lnTo>
                    <a:pt x="42009" y="414903"/>
                  </a:lnTo>
                  <a:lnTo>
                    <a:pt x="55964" y="476668"/>
                  </a:lnTo>
                  <a:lnTo>
                    <a:pt x="68181" y="526566"/>
                  </a:lnTo>
                  <a:lnTo>
                    <a:pt x="82163" y="583990"/>
                  </a:lnTo>
                  <a:lnTo>
                    <a:pt x="76455" y="636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6" name="35 Grup"/>
          <p:cNvGrpSpPr/>
          <p:nvPr/>
        </p:nvGrpSpPr>
        <p:grpSpPr>
          <a:xfrm>
            <a:off x="344046" y="1748203"/>
            <a:ext cx="2306389" cy="647383"/>
            <a:chOff x="344046" y="1748203"/>
            <a:chExt cx="2306389" cy="647383"/>
          </a:xfrm>
        </p:grpSpPr>
        <p:sp>
          <p:nvSpPr>
            <p:cNvPr id="28" name="27 Serbest Form"/>
            <p:cNvSpPr/>
            <p:nvPr/>
          </p:nvSpPr>
          <p:spPr>
            <a:xfrm>
              <a:off x="891973" y="2050484"/>
              <a:ext cx="76456" cy="306874"/>
            </a:xfrm>
            <a:custGeom>
              <a:avLst/>
              <a:gdLst/>
              <a:ahLst/>
              <a:cxnLst/>
              <a:rect l="0" t="0" r="0" b="0"/>
              <a:pathLst>
                <a:path w="76456" h="306874">
                  <a:moveTo>
                    <a:pt x="0" y="90251"/>
                  </a:moveTo>
                  <a:lnTo>
                    <a:pt x="18930" y="68489"/>
                  </a:lnTo>
                  <a:lnTo>
                    <a:pt x="28707" y="48015"/>
                  </a:lnTo>
                  <a:lnTo>
                    <a:pt x="37762" y="0"/>
                  </a:lnTo>
                  <a:lnTo>
                    <a:pt x="40749" y="351"/>
                  </a:lnTo>
                  <a:lnTo>
                    <a:pt x="44156" y="4833"/>
                  </a:lnTo>
                  <a:lnTo>
                    <a:pt x="49624" y="52718"/>
                  </a:lnTo>
                  <a:lnTo>
                    <a:pt x="54479" y="112937"/>
                  </a:lnTo>
                  <a:lnTo>
                    <a:pt x="61888" y="172918"/>
                  </a:lnTo>
                  <a:lnTo>
                    <a:pt x="63172" y="222505"/>
                  </a:lnTo>
                  <a:lnTo>
                    <a:pt x="73727" y="285538"/>
                  </a:lnTo>
                  <a:lnTo>
                    <a:pt x="76455" y="306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1274247" y="1999422"/>
              <a:ext cx="224440" cy="326588"/>
            </a:xfrm>
            <a:custGeom>
              <a:avLst/>
              <a:gdLst/>
              <a:ahLst/>
              <a:cxnLst/>
              <a:rect l="0" t="0" r="0" b="0"/>
              <a:pathLst>
                <a:path w="224440" h="326588">
                  <a:moveTo>
                    <a:pt x="0" y="90343"/>
                  </a:moveTo>
                  <a:lnTo>
                    <a:pt x="13529" y="63285"/>
                  </a:lnTo>
                  <a:lnTo>
                    <a:pt x="35273" y="42450"/>
                  </a:lnTo>
                  <a:lnTo>
                    <a:pt x="95378" y="6001"/>
                  </a:lnTo>
                  <a:lnTo>
                    <a:pt x="124509" y="0"/>
                  </a:lnTo>
                  <a:lnTo>
                    <a:pt x="138223" y="382"/>
                  </a:lnTo>
                  <a:lnTo>
                    <a:pt x="147366" y="6300"/>
                  </a:lnTo>
                  <a:lnTo>
                    <a:pt x="153461" y="15909"/>
                  </a:lnTo>
                  <a:lnTo>
                    <a:pt x="158818" y="40271"/>
                  </a:lnTo>
                  <a:lnTo>
                    <a:pt x="154496" y="94296"/>
                  </a:lnTo>
                  <a:lnTo>
                    <a:pt x="157155" y="138709"/>
                  </a:lnTo>
                  <a:lnTo>
                    <a:pt x="159988" y="152320"/>
                  </a:lnTo>
                  <a:lnTo>
                    <a:pt x="166123" y="162809"/>
                  </a:lnTo>
                  <a:lnTo>
                    <a:pt x="211598" y="201651"/>
                  </a:lnTo>
                  <a:lnTo>
                    <a:pt x="221468" y="225707"/>
                  </a:lnTo>
                  <a:lnTo>
                    <a:pt x="224439" y="253861"/>
                  </a:lnTo>
                  <a:lnTo>
                    <a:pt x="221040" y="280532"/>
                  </a:lnTo>
                  <a:lnTo>
                    <a:pt x="211035" y="302768"/>
                  </a:lnTo>
                  <a:lnTo>
                    <a:pt x="204402" y="312662"/>
                  </a:lnTo>
                  <a:lnTo>
                    <a:pt x="194317" y="319258"/>
                  </a:lnTo>
                  <a:lnTo>
                    <a:pt x="168009" y="326587"/>
                  </a:lnTo>
                  <a:lnTo>
                    <a:pt x="113577" y="321593"/>
                  </a:lnTo>
                  <a:lnTo>
                    <a:pt x="101940" y="319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1682006" y="2023654"/>
              <a:ext cx="293078" cy="91597"/>
            </a:xfrm>
            <a:custGeom>
              <a:avLst/>
              <a:gdLst/>
              <a:ahLst/>
              <a:cxnLst/>
              <a:rect l="0" t="0" r="0" b="0"/>
              <a:pathLst>
                <a:path w="293078" h="91597">
                  <a:moveTo>
                    <a:pt x="0" y="91596"/>
                  </a:moveTo>
                  <a:lnTo>
                    <a:pt x="47352" y="64538"/>
                  </a:lnTo>
                  <a:lnTo>
                    <a:pt x="108355" y="39927"/>
                  </a:lnTo>
                  <a:lnTo>
                    <a:pt x="144444" y="27418"/>
                  </a:lnTo>
                  <a:lnTo>
                    <a:pt x="195870" y="9743"/>
                  </a:lnTo>
                  <a:lnTo>
                    <a:pt x="232884" y="0"/>
                  </a:lnTo>
                  <a:lnTo>
                    <a:pt x="293077" y="2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1758461" y="2064280"/>
              <a:ext cx="305820" cy="114684"/>
            </a:xfrm>
            <a:custGeom>
              <a:avLst/>
              <a:gdLst/>
              <a:ahLst/>
              <a:cxnLst/>
              <a:rect l="0" t="0" r="0" b="0"/>
              <a:pathLst>
                <a:path w="305820" h="114684">
                  <a:moveTo>
                    <a:pt x="0" y="114683"/>
                  </a:moveTo>
                  <a:lnTo>
                    <a:pt x="57944" y="82748"/>
                  </a:lnTo>
                  <a:lnTo>
                    <a:pt x="88184" y="69324"/>
                  </a:lnTo>
                  <a:lnTo>
                    <a:pt x="122501" y="54711"/>
                  </a:lnTo>
                  <a:lnTo>
                    <a:pt x="179510" y="34699"/>
                  </a:lnTo>
                  <a:lnTo>
                    <a:pt x="225613" y="21085"/>
                  </a:lnTo>
                  <a:lnTo>
                    <a:pt x="282268" y="4585"/>
                  </a:lnTo>
                  <a:lnTo>
                    <a:pt x="3058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2127993" y="1948011"/>
              <a:ext cx="165653" cy="78043"/>
            </a:xfrm>
            <a:custGeom>
              <a:avLst/>
              <a:gdLst/>
              <a:ahLst/>
              <a:cxnLst/>
              <a:rect l="0" t="0" r="0" b="0"/>
              <a:pathLst>
                <a:path w="165653" h="78043">
                  <a:moveTo>
                    <a:pt x="0" y="78042"/>
                  </a:moveTo>
                  <a:lnTo>
                    <a:pt x="54116" y="37455"/>
                  </a:lnTo>
                  <a:lnTo>
                    <a:pt x="108063" y="5450"/>
                  </a:lnTo>
                  <a:lnTo>
                    <a:pt x="133450" y="0"/>
                  </a:lnTo>
                  <a:lnTo>
                    <a:pt x="165652" y="1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2344615" y="1748203"/>
              <a:ext cx="305820" cy="252041"/>
            </a:xfrm>
            <a:custGeom>
              <a:avLst/>
              <a:gdLst/>
              <a:ahLst/>
              <a:cxnLst/>
              <a:rect l="0" t="0" r="0" b="0"/>
              <a:pathLst>
                <a:path w="305820" h="252041">
                  <a:moveTo>
                    <a:pt x="0" y="99455"/>
                  </a:moveTo>
                  <a:lnTo>
                    <a:pt x="27058" y="58868"/>
                  </a:lnTo>
                  <a:lnTo>
                    <a:pt x="66771" y="27615"/>
                  </a:lnTo>
                  <a:lnTo>
                    <a:pt x="111794" y="5230"/>
                  </a:lnTo>
                  <a:lnTo>
                    <a:pt x="145963" y="0"/>
                  </a:lnTo>
                  <a:lnTo>
                    <a:pt x="155357" y="3419"/>
                  </a:lnTo>
                  <a:lnTo>
                    <a:pt x="160205" y="9947"/>
                  </a:lnTo>
                  <a:lnTo>
                    <a:pt x="162020" y="18545"/>
                  </a:lnTo>
                  <a:lnTo>
                    <a:pt x="157811" y="50941"/>
                  </a:lnTo>
                  <a:lnTo>
                    <a:pt x="139694" y="112521"/>
                  </a:lnTo>
                  <a:lnTo>
                    <a:pt x="123084" y="163232"/>
                  </a:lnTo>
                  <a:lnTo>
                    <a:pt x="117171" y="208179"/>
                  </a:lnTo>
                  <a:lnTo>
                    <a:pt x="123340" y="233199"/>
                  </a:lnTo>
                  <a:lnTo>
                    <a:pt x="128949" y="243835"/>
                  </a:lnTo>
                  <a:lnTo>
                    <a:pt x="138352" y="249510"/>
                  </a:lnTo>
                  <a:lnTo>
                    <a:pt x="163901" y="252040"/>
                  </a:lnTo>
                  <a:lnTo>
                    <a:pt x="217692" y="243544"/>
                  </a:lnTo>
                  <a:lnTo>
                    <a:pt x="273834" y="236622"/>
                  </a:lnTo>
                  <a:lnTo>
                    <a:pt x="305819" y="226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344046" y="2089765"/>
              <a:ext cx="242108" cy="280336"/>
            </a:xfrm>
            <a:custGeom>
              <a:avLst/>
              <a:gdLst/>
              <a:ahLst/>
              <a:cxnLst/>
              <a:rect l="0" t="0" r="0" b="0"/>
              <a:pathLst>
                <a:path w="242108" h="280336">
                  <a:moveTo>
                    <a:pt x="242107" y="0"/>
                  </a:moveTo>
                  <a:lnTo>
                    <a:pt x="200576" y="49083"/>
                  </a:lnTo>
                  <a:lnTo>
                    <a:pt x="167698" y="87939"/>
                  </a:lnTo>
                  <a:lnTo>
                    <a:pt x="123615" y="138665"/>
                  </a:lnTo>
                  <a:lnTo>
                    <a:pt x="72242" y="194301"/>
                  </a:lnTo>
                  <a:lnTo>
                    <a:pt x="11578" y="257370"/>
                  </a:lnTo>
                  <a:lnTo>
                    <a:pt x="0" y="28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344046" y="2153478"/>
              <a:ext cx="242108" cy="242108"/>
            </a:xfrm>
            <a:custGeom>
              <a:avLst/>
              <a:gdLst/>
              <a:ahLst/>
              <a:cxnLst/>
              <a:rect l="0" t="0" r="0" b="0"/>
              <a:pathLst>
                <a:path w="242108" h="242108">
                  <a:moveTo>
                    <a:pt x="0" y="0"/>
                  </a:moveTo>
                  <a:lnTo>
                    <a:pt x="48034" y="2831"/>
                  </a:lnTo>
                  <a:lnTo>
                    <a:pt x="86912" y="20346"/>
                  </a:lnTo>
                  <a:lnTo>
                    <a:pt x="141824" y="59907"/>
                  </a:lnTo>
                  <a:lnTo>
                    <a:pt x="190237" y="115859"/>
                  </a:lnTo>
                  <a:lnTo>
                    <a:pt x="218175" y="165884"/>
                  </a:lnTo>
                  <a:lnTo>
                    <a:pt x="237977" y="221844"/>
                  </a:lnTo>
                  <a:lnTo>
                    <a:pt x="242107" y="242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0" name="59 Grup"/>
          <p:cNvGrpSpPr/>
          <p:nvPr/>
        </p:nvGrpSpPr>
        <p:grpSpPr>
          <a:xfrm>
            <a:off x="5317548" y="3123631"/>
            <a:ext cx="3032427" cy="891991"/>
            <a:chOff x="5317548" y="3123631"/>
            <a:chExt cx="3032427" cy="891991"/>
          </a:xfrm>
        </p:grpSpPr>
        <p:sp>
          <p:nvSpPr>
            <p:cNvPr id="37" name="36 Serbest Form"/>
            <p:cNvSpPr/>
            <p:nvPr/>
          </p:nvSpPr>
          <p:spPr>
            <a:xfrm>
              <a:off x="5393719" y="3569634"/>
              <a:ext cx="101941" cy="12744"/>
            </a:xfrm>
            <a:custGeom>
              <a:avLst/>
              <a:gdLst/>
              <a:ahLst/>
              <a:cxnLst/>
              <a:rect l="0" t="0" r="0" b="0"/>
              <a:pathLst>
                <a:path w="101941" h="12744">
                  <a:moveTo>
                    <a:pt x="0" y="12743"/>
                  </a:moveTo>
                  <a:lnTo>
                    <a:pt x="54116" y="5978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5648569" y="3262486"/>
              <a:ext cx="38228" cy="281664"/>
            </a:xfrm>
            <a:custGeom>
              <a:avLst/>
              <a:gdLst/>
              <a:ahLst/>
              <a:cxnLst/>
              <a:rect l="0" t="0" r="0" b="0"/>
              <a:pathLst>
                <a:path w="38228" h="281664">
                  <a:moveTo>
                    <a:pt x="0" y="116011"/>
                  </a:moveTo>
                  <a:lnTo>
                    <a:pt x="7550" y="66928"/>
                  </a:lnTo>
                  <a:lnTo>
                    <a:pt x="17514" y="7831"/>
                  </a:lnTo>
                  <a:lnTo>
                    <a:pt x="20171" y="0"/>
                  </a:lnTo>
                  <a:lnTo>
                    <a:pt x="21943" y="443"/>
                  </a:lnTo>
                  <a:lnTo>
                    <a:pt x="31199" y="28124"/>
                  </a:lnTo>
                  <a:lnTo>
                    <a:pt x="36839" y="89631"/>
                  </a:lnTo>
                  <a:lnTo>
                    <a:pt x="37816" y="146579"/>
                  </a:lnTo>
                  <a:lnTo>
                    <a:pt x="38105" y="199950"/>
                  </a:lnTo>
                  <a:lnTo>
                    <a:pt x="38203" y="257394"/>
                  </a:lnTo>
                  <a:lnTo>
                    <a:pt x="38227" y="281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5559371" y="3591466"/>
              <a:ext cx="216623" cy="16396"/>
            </a:xfrm>
            <a:custGeom>
              <a:avLst/>
              <a:gdLst/>
              <a:ahLst/>
              <a:cxnLst/>
              <a:rect l="0" t="0" r="0" b="0"/>
              <a:pathLst>
                <a:path w="216623" h="16396">
                  <a:moveTo>
                    <a:pt x="0" y="16395"/>
                  </a:moveTo>
                  <a:lnTo>
                    <a:pt x="52858" y="8844"/>
                  </a:lnTo>
                  <a:lnTo>
                    <a:pt x="94704" y="2866"/>
                  </a:lnTo>
                  <a:lnTo>
                    <a:pt x="152526" y="0"/>
                  </a:lnTo>
                  <a:lnTo>
                    <a:pt x="197631" y="2570"/>
                  </a:lnTo>
                  <a:lnTo>
                    <a:pt x="216622" y="3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5610342" y="3684316"/>
              <a:ext cx="165652" cy="227700"/>
            </a:xfrm>
            <a:custGeom>
              <a:avLst/>
              <a:gdLst/>
              <a:ahLst/>
              <a:cxnLst/>
              <a:rect l="0" t="0" r="0" b="0"/>
              <a:pathLst>
                <a:path w="165652" h="227700">
                  <a:moveTo>
                    <a:pt x="0" y="0"/>
                  </a:moveTo>
                  <a:lnTo>
                    <a:pt x="37755" y="3776"/>
                  </a:lnTo>
                  <a:lnTo>
                    <a:pt x="67645" y="6765"/>
                  </a:lnTo>
                  <a:lnTo>
                    <a:pt x="86156" y="14421"/>
                  </a:lnTo>
                  <a:lnTo>
                    <a:pt x="97080" y="25188"/>
                  </a:lnTo>
                  <a:lnTo>
                    <a:pt x="102947" y="38030"/>
                  </a:lnTo>
                  <a:lnTo>
                    <a:pt x="101915" y="71176"/>
                  </a:lnTo>
                  <a:lnTo>
                    <a:pt x="89189" y="122085"/>
                  </a:lnTo>
                  <a:lnTo>
                    <a:pt x="72205" y="177340"/>
                  </a:lnTo>
                  <a:lnTo>
                    <a:pt x="71262" y="203411"/>
                  </a:lnTo>
                  <a:lnTo>
                    <a:pt x="72993" y="216310"/>
                  </a:lnTo>
                  <a:lnTo>
                    <a:pt x="79809" y="223493"/>
                  </a:lnTo>
                  <a:lnTo>
                    <a:pt x="90018" y="226866"/>
                  </a:lnTo>
                  <a:lnTo>
                    <a:pt x="102486" y="227699"/>
                  </a:lnTo>
                  <a:lnTo>
                    <a:pt x="123891" y="221073"/>
                  </a:lnTo>
                  <a:lnTo>
                    <a:pt x="165651" y="19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5317548" y="3263815"/>
              <a:ext cx="203597" cy="751807"/>
            </a:xfrm>
            <a:custGeom>
              <a:avLst/>
              <a:gdLst/>
              <a:ahLst/>
              <a:cxnLst/>
              <a:rect l="0" t="0" r="0" b="0"/>
              <a:pathLst>
                <a:path w="203597" h="751807">
                  <a:moveTo>
                    <a:pt x="101656" y="0"/>
                  </a:moveTo>
                  <a:lnTo>
                    <a:pt x="79003" y="49082"/>
                  </a:lnTo>
                  <a:lnTo>
                    <a:pt x="61069" y="87938"/>
                  </a:lnTo>
                  <a:lnTo>
                    <a:pt x="37367" y="149990"/>
                  </a:lnTo>
                  <a:lnTo>
                    <a:pt x="22113" y="201166"/>
                  </a:lnTo>
                  <a:lnTo>
                    <a:pt x="10615" y="247508"/>
                  </a:lnTo>
                  <a:lnTo>
                    <a:pt x="2946" y="306633"/>
                  </a:lnTo>
                  <a:lnTo>
                    <a:pt x="673" y="366783"/>
                  </a:lnTo>
                  <a:lnTo>
                    <a:pt x="0" y="429441"/>
                  </a:lnTo>
                  <a:lnTo>
                    <a:pt x="6565" y="486076"/>
                  </a:lnTo>
                  <a:lnTo>
                    <a:pt x="21467" y="547193"/>
                  </a:lnTo>
                  <a:lnTo>
                    <a:pt x="35264" y="592858"/>
                  </a:lnTo>
                  <a:lnTo>
                    <a:pt x="72690" y="651028"/>
                  </a:lnTo>
                  <a:lnTo>
                    <a:pt x="107471" y="690892"/>
                  </a:lnTo>
                  <a:lnTo>
                    <a:pt x="168448" y="740352"/>
                  </a:lnTo>
                  <a:lnTo>
                    <a:pt x="203596" y="751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5775993" y="3302042"/>
              <a:ext cx="123646" cy="637125"/>
            </a:xfrm>
            <a:custGeom>
              <a:avLst/>
              <a:gdLst/>
              <a:ahLst/>
              <a:cxnLst/>
              <a:rect l="0" t="0" r="0" b="0"/>
              <a:pathLst>
                <a:path w="123646" h="637125">
                  <a:moveTo>
                    <a:pt x="0" y="0"/>
                  </a:moveTo>
                  <a:lnTo>
                    <a:pt x="36445" y="58206"/>
                  </a:lnTo>
                  <a:lnTo>
                    <a:pt x="56420" y="110062"/>
                  </a:lnTo>
                  <a:lnTo>
                    <a:pt x="71305" y="159878"/>
                  </a:lnTo>
                  <a:lnTo>
                    <a:pt x="89020" y="219257"/>
                  </a:lnTo>
                  <a:lnTo>
                    <a:pt x="101888" y="268373"/>
                  </a:lnTo>
                  <a:lnTo>
                    <a:pt x="114667" y="318793"/>
                  </a:lnTo>
                  <a:lnTo>
                    <a:pt x="123645" y="373376"/>
                  </a:lnTo>
                  <a:lnTo>
                    <a:pt x="122529" y="430608"/>
                  </a:lnTo>
                  <a:lnTo>
                    <a:pt x="113232" y="487208"/>
                  </a:lnTo>
                  <a:lnTo>
                    <a:pt x="101511" y="541262"/>
                  </a:lnTo>
                  <a:lnTo>
                    <a:pt x="85295" y="584180"/>
                  </a:lnTo>
                  <a:lnTo>
                    <a:pt x="70473" y="607930"/>
                  </a:lnTo>
                  <a:lnTo>
                    <a:pt x="38228" y="637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5877933" y="3224276"/>
              <a:ext cx="86919" cy="294389"/>
            </a:xfrm>
            <a:custGeom>
              <a:avLst/>
              <a:gdLst/>
              <a:ahLst/>
              <a:cxnLst/>
              <a:rect l="0" t="0" r="0" b="0"/>
              <a:pathLst>
                <a:path w="86919" h="294389">
                  <a:moveTo>
                    <a:pt x="12743" y="39539"/>
                  </a:moveTo>
                  <a:lnTo>
                    <a:pt x="39801" y="5716"/>
                  </a:lnTo>
                  <a:lnTo>
                    <a:pt x="49187" y="0"/>
                  </a:lnTo>
                  <a:lnTo>
                    <a:pt x="56861" y="437"/>
                  </a:lnTo>
                  <a:lnTo>
                    <a:pt x="63392" y="4976"/>
                  </a:lnTo>
                  <a:lnTo>
                    <a:pt x="66331" y="13665"/>
                  </a:lnTo>
                  <a:lnTo>
                    <a:pt x="64649" y="68303"/>
                  </a:lnTo>
                  <a:lnTo>
                    <a:pt x="67766" y="113190"/>
                  </a:lnTo>
                  <a:lnTo>
                    <a:pt x="81504" y="166409"/>
                  </a:lnTo>
                  <a:lnTo>
                    <a:pt x="86918" y="211791"/>
                  </a:lnTo>
                  <a:lnTo>
                    <a:pt x="80633" y="236913"/>
                  </a:lnTo>
                  <a:lnTo>
                    <a:pt x="53525" y="276113"/>
                  </a:lnTo>
                  <a:lnTo>
                    <a:pt x="33700" y="286266"/>
                  </a:lnTo>
                  <a:lnTo>
                    <a:pt x="0" y="294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6018100" y="3531406"/>
              <a:ext cx="101941" cy="12744"/>
            </a:xfrm>
            <a:custGeom>
              <a:avLst/>
              <a:gdLst/>
              <a:ahLst/>
              <a:cxnLst/>
              <a:rect l="0" t="0" r="0" b="0"/>
              <a:pathLst>
                <a:path w="101941" h="12744">
                  <a:moveTo>
                    <a:pt x="0" y="0"/>
                  </a:moveTo>
                  <a:lnTo>
                    <a:pt x="54116" y="0"/>
                  </a:lnTo>
                  <a:lnTo>
                    <a:pt x="80685" y="3776"/>
                  </a:lnTo>
                  <a:lnTo>
                    <a:pt x="101940" y="12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6018100" y="3633346"/>
              <a:ext cx="127426" cy="12744"/>
            </a:xfrm>
            <a:custGeom>
              <a:avLst/>
              <a:gdLst/>
              <a:ahLst/>
              <a:cxnLst/>
              <a:rect l="0" t="0" r="0" b="0"/>
              <a:pathLst>
                <a:path w="127426" h="12744">
                  <a:moveTo>
                    <a:pt x="0" y="12743"/>
                  </a:moveTo>
                  <a:lnTo>
                    <a:pt x="60881" y="5979"/>
                  </a:lnTo>
                  <a:lnTo>
                    <a:pt x="94547" y="2657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6323920" y="3505922"/>
              <a:ext cx="127425" cy="12743"/>
            </a:xfrm>
            <a:custGeom>
              <a:avLst/>
              <a:gdLst/>
              <a:ahLst/>
              <a:cxnLst/>
              <a:rect l="0" t="0" r="0" b="0"/>
              <a:pathLst>
                <a:path w="127425" h="12743">
                  <a:moveTo>
                    <a:pt x="0" y="12742"/>
                  </a:moveTo>
                  <a:lnTo>
                    <a:pt x="54116" y="5978"/>
                  </a:lnTo>
                  <a:lnTo>
                    <a:pt x="88236" y="2656"/>
                  </a:lnTo>
                  <a:lnTo>
                    <a:pt x="1274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6553285" y="3327527"/>
              <a:ext cx="50971" cy="216623"/>
            </a:xfrm>
            <a:custGeom>
              <a:avLst/>
              <a:gdLst/>
              <a:ahLst/>
              <a:cxnLst/>
              <a:rect l="0" t="0" r="0" b="0"/>
              <a:pathLst>
                <a:path w="50971" h="216623">
                  <a:moveTo>
                    <a:pt x="0" y="0"/>
                  </a:moveTo>
                  <a:lnTo>
                    <a:pt x="20293" y="6764"/>
                  </a:lnTo>
                  <a:lnTo>
                    <a:pt x="34032" y="36514"/>
                  </a:lnTo>
                  <a:lnTo>
                    <a:pt x="45950" y="97657"/>
                  </a:lnTo>
                  <a:lnTo>
                    <a:pt x="49483" y="151641"/>
                  </a:lnTo>
                  <a:lnTo>
                    <a:pt x="50529" y="192177"/>
                  </a:lnTo>
                  <a:lnTo>
                    <a:pt x="50970" y="216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6464087" y="3620604"/>
              <a:ext cx="203881" cy="25486"/>
            </a:xfrm>
            <a:custGeom>
              <a:avLst/>
              <a:gdLst/>
              <a:ahLst/>
              <a:cxnLst/>
              <a:rect l="0" t="0" r="0" b="0"/>
              <a:pathLst>
                <a:path w="203881" h="25486">
                  <a:moveTo>
                    <a:pt x="0" y="25485"/>
                  </a:moveTo>
                  <a:lnTo>
                    <a:pt x="49082" y="17934"/>
                  </a:lnTo>
                  <a:lnTo>
                    <a:pt x="87939" y="11956"/>
                  </a:lnTo>
                  <a:lnTo>
                    <a:pt x="142439" y="5313"/>
                  </a:lnTo>
                  <a:lnTo>
                    <a:pt x="2038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6563499" y="3671574"/>
              <a:ext cx="109339" cy="335055"/>
            </a:xfrm>
            <a:custGeom>
              <a:avLst/>
              <a:gdLst/>
              <a:ahLst/>
              <a:cxnLst/>
              <a:rect l="0" t="0" r="0" b="0"/>
              <a:pathLst>
                <a:path w="109339" h="335055">
                  <a:moveTo>
                    <a:pt x="28013" y="50970"/>
                  </a:moveTo>
                  <a:lnTo>
                    <a:pt x="7720" y="64499"/>
                  </a:lnTo>
                  <a:lnTo>
                    <a:pt x="3157" y="72731"/>
                  </a:lnTo>
                  <a:lnTo>
                    <a:pt x="1863" y="93206"/>
                  </a:lnTo>
                  <a:lnTo>
                    <a:pt x="9783" y="112688"/>
                  </a:lnTo>
                  <a:lnTo>
                    <a:pt x="62418" y="174030"/>
                  </a:lnTo>
                  <a:lnTo>
                    <a:pt x="94641" y="218277"/>
                  </a:lnTo>
                  <a:lnTo>
                    <a:pt x="106236" y="242842"/>
                  </a:lnTo>
                  <a:lnTo>
                    <a:pt x="108557" y="267919"/>
                  </a:lnTo>
                  <a:lnTo>
                    <a:pt x="103453" y="291806"/>
                  </a:lnTo>
                  <a:lnTo>
                    <a:pt x="91746" y="311862"/>
                  </a:lnTo>
                  <a:lnTo>
                    <a:pt x="73329" y="326438"/>
                  </a:lnTo>
                  <a:lnTo>
                    <a:pt x="62471" y="332308"/>
                  </a:lnTo>
                  <a:lnTo>
                    <a:pt x="39080" y="335054"/>
                  </a:lnTo>
                  <a:lnTo>
                    <a:pt x="26896" y="333804"/>
                  </a:lnTo>
                  <a:lnTo>
                    <a:pt x="17357" y="328723"/>
                  </a:lnTo>
                  <a:lnTo>
                    <a:pt x="2983" y="311751"/>
                  </a:lnTo>
                  <a:lnTo>
                    <a:pt x="0" y="301279"/>
                  </a:lnTo>
                  <a:lnTo>
                    <a:pt x="2565" y="266247"/>
                  </a:lnTo>
                  <a:lnTo>
                    <a:pt x="13708" y="230382"/>
                  </a:lnTo>
                  <a:lnTo>
                    <a:pt x="58354" y="174609"/>
                  </a:lnTo>
                  <a:lnTo>
                    <a:pt x="81995" y="147383"/>
                  </a:lnTo>
                  <a:lnTo>
                    <a:pt x="107993" y="88469"/>
                  </a:lnTo>
                  <a:lnTo>
                    <a:pt x="109338" y="63389"/>
                  </a:lnTo>
                  <a:lnTo>
                    <a:pt x="103801" y="39499"/>
                  </a:lnTo>
                  <a:lnTo>
                    <a:pt x="91900" y="19443"/>
                  </a:lnTo>
                  <a:lnTo>
                    <a:pt x="81931" y="12962"/>
                  </a:lnTo>
                  <a:lnTo>
                    <a:pt x="280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6846361" y="3646089"/>
              <a:ext cx="12744" cy="12743"/>
            </a:xfrm>
            <a:custGeom>
              <a:avLst/>
              <a:gdLst/>
              <a:ahLst/>
              <a:cxnLst/>
              <a:rect l="0" t="0" r="0" b="0"/>
              <a:pathLst>
                <a:path w="12744" h="12743">
                  <a:moveTo>
                    <a:pt x="0" y="12742"/>
                  </a:moveTo>
                  <a:lnTo>
                    <a:pt x="127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7038876" y="3302042"/>
              <a:ext cx="75079" cy="433245"/>
            </a:xfrm>
            <a:custGeom>
              <a:avLst/>
              <a:gdLst/>
              <a:ahLst/>
              <a:cxnLst/>
              <a:rect l="0" t="0" r="0" b="0"/>
              <a:pathLst>
                <a:path w="75079" h="433245">
                  <a:moveTo>
                    <a:pt x="62335" y="0"/>
                  </a:moveTo>
                  <a:lnTo>
                    <a:pt x="39681" y="49082"/>
                  </a:lnTo>
                  <a:lnTo>
                    <a:pt x="21748" y="87939"/>
                  </a:lnTo>
                  <a:lnTo>
                    <a:pt x="5597" y="149991"/>
                  </a:lnTo>
                  <a:lnTo>
                    <a:pt x="1722" y="201167"/>
                  </a:lnTo>
                  <a:lnTo>
                    <a:pt x="0" y="247508"/>
                  </a:lnTo>
                  <a:lnTo>
                    <a:pt x="5795" y="306633"/>
                  </a:lnTo>
                  <a:lnTo>
                    <a:pt x="16480" y="360020"/>
                  </a:lnTo>
                  <a:lnTo>
                    <a:pt x="28611" y="404941"/>
                  </a:lnTo>
                  <a:lnTo>
                    <a:pt x="35605" y="414375"/>
                  </a:lnTo>
                  <a:lnTo>
                    <a:pt x="44514" y="420665"/>
                  </a:lnTo>
                  <a:lnTo>
                    <a:pt x="75078" y="433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7152181" y="3556891"/>
              <a:ext cx="101940" cy="25487"/>
            </a:xfrm>
            <a:custGeom>
              <a:avLst/>
              <a:gdLst/>
              <a:ahLst/>
              <a:cxnLst/>
              <a:rect l="0" t="0" r="0" b="0"/>
              <a:pathLst>
                <a:path w="101940" h="25487">
                  <a:moveTo>
                    <a:pt x="0" y="25486"/>
                  </a:moveTo>
                  <a:lnTo>
                    <a:pt x="62716" y="15313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7307136" y="3317870"/>
              <a:ext cx="104791" cy="315552"/>
            </a:xfrm>
            <a:custGeom>
              <a:avLst/>
              <a:gdLst/>
              <a:ahLst/>
              <a:cxnLst/>
              <a:rect l="0" t="0" r="0" b="0"/>
              <a:pathLst>
                <a:path w="104791" h="315552">
                  <a:moveTo>
                    <a:pt x="23439" y="98854"/>
                  </a:moveTo>
                  <a:lnTo>
                    <a:pt x="3146" y="92090"/>
                  </a:lnTo>
                  <a:lnTo>
                    <a:pt x="0" y="92929"/>
                  </a:lnTo>
                  <a:lnTo>
                    <a:pt x="734" y="96320"/>
                  </a:lnTo>
                  <a:lnTo>
                    <a:pt x="38821" y="152939"/>
                  </a:lnTo>
                  <a:lnTo>
                    <a:pt x="64443" y="202825"/>
                  </a:lnTo>
                  <a:lnTo>
                    <a:pt x="76217" y="261971"/>
                  </a:lnTo>
                  <a:lnTo>
                    <a:pt x="79861" y="275559"/>
                  </a:lnTo>
                  <a:lnTo>
                    <a:pt x="79460" y="287449"/>
                  </a:lnTo>
                  <a:lnTo>
                    <a:pt x="71463" y="308211"/>
                  </a:lnTo>
                  <a:lnTo>
                    <a:pt x="63950" y="313464"/>
                  </a:lnTo>
                  <a:lnTo>
                    <a:pt x="54694" y="315551"/>
                  </a:lnTo>
                  <a:lnTo>
                    <a:pt x="44276" y="315526"/>
                  </a:lnTo>
                  <a:lnTo>
                    <a:pt x="35915" y="311262"/>
                  </a:lnTo>
                  <a:lnTo>
                    <a:pt x="22849" y="295198"/>
                  </a:lnTo>
                  <a:lnTo>
                    <a:pt x="19874" y="270124"/>
                  </a:lnTo>
                  <a:lnTo>
                    <a:pt x="29499" y="214646"/>
                  </a:lnTo>
                  <a:lnTo>
                    <a:pt x="63024" y="160056"/>
                  </a:lnTo>
                  <a:lnTo>
                    <a:pt x="94147" y="98524"/>
                  </a:lnTo>
                  <a:lnTo>
                    <a:pt x="103476" y="73223"/>
                  </a:lnTo>
                  <a:lnTo>
                    <a:pt x="104790" y="47819"/>
                  </a:lnTo>
                  <a:lnTo>
                    <a:pt x="99239" y="23786"/>
                  </a:lnTo>
                  <a:lnTo>
                    <a:pt x="87332" y="3666"/>
                  </a:lnTo>
                  <a:lnTo>
                    <a:pt x="80193" y="0"/>
                  </a:lnTo>
                  <a:lnTo>
                    <a:pt x="72602" y="387"/>
                  </a:lnTo>
                  <a:lnTo>
                    <a:pt x="52164" y="10686"/>
                  </a:lnTo>
                  <a:lnTo>
                    <a:pt x="36182" y="22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7445257" y="3200102"/>
              <a:ext cx="92260" cy="484215"/>
            </a:xfrm>
            <a:custGeom>
              <a:avLst/>
              <a:gdLst/>
              <a:ahLst/>
              <a:cxnLst/>
              <a:rect l="0" t="0" r="0" b="0"/>
              <a:pathLst>
                <a:path w="92260" h="484215">
                  <a:moveTo>
                    <a:pt x="12743" y="0"/>
                  </a:moveTo>
                  <a:lnTo>
                    <a:pt x="39172" y="49083"/>
                  </a:lnTo>
                  <a:lnTo>
                    <a:pt x="60094" y="87939"/>
                  </a:lnTo>
                  <a:lnTo>
                    <a:pt x="83343" y="146215"/>
                  </a:lnTo>
                  <a:lnTo>
                    <a:pt x="92259" y="190994"/>
                  </a:lnTo>
                  <a:lnTo>
                    <a:pt x="90734" y="248042"/>
                  </a:lnTo>
                  <a:lnTo>
                    <a:pt x="88238" y="300814"/>
                  </a:lnTo>
                  <a:lnTo>
                    <a:pt x="79160" y="350901"/>
                  </a:lnTo>
                  <a:lnTo>
                    <a:pt x="63408" y="406596"/>
                  </a:lnTo>
                  <a:lnTo>
                    <a:pt x="53666" y="431312"/>
                  </a:lnTo>
                  <a:lnTo>
                    <a:pt x="32262" y="459730"/>
                  </a:lnTo>
                  <a:lnTo>
                    <a:pt x="0" y="484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7649137" y="3365755"/>
              <a:ext cx="140169" cy="12743"/>
            </a:xfrm>
            <a:custGeom>
              <a:avLst/>
              <a:gdLst/>
              <a:ahLst/>
              <a:cxnLst/>
              <a:rect l="0" t="0" r="0" b="0"/>
              <a:pathLst>
                <a:path w="140169" h="12743">
                  <a:moveTo>
                    <a:pt x="0" y="12742"/>
                  </a:moveTo>
                  <a:lnTo>
                    <a:pt x="60881" y="5977"/>
                  </a:lnTo>
                  <a:lnTo>
                    <a:pt x="98321" y="2656"/>
                  </a:lnTo>
                  <a:lnTo>
                    <a:pt x="1401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7674623" y="3442209"/>
              <a:ext cx="152910" cy="38229"/>
            </a:xfrm>
            <a:custGeom>
              <a:avLst/>
              <a:gdLst/>
              <a:ahLst/>
              <a:cxnLst/>
              <a:rect l="0" t="0" r="0" b="0"/>
              <a:pathLst>
                <a:path w="152910" h="38229">
                  <a:moveTo>
                    <a:pt x="0" y="38228"/>
                  </a:moveTo>
                  <a:lnTo>
                    <a:pt x="45305" y="26901"/>
                  </a:lnTo>
                  <a:lnTo>
                    <a:pt x="105085" y="11956"/>
                  </a:lnTo>
                  <a:lnTo>
                    <a:pt x="152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7980442" y="3327527"/>
              <a:ext cx="191138" cy="38229"/>
            </a:xfrm>
            <a:custGeom>
              <a:avLst/>
              <a:gdLst/>
              <a:ahLst/>
              <a:cxnLst/>
              <a:rect l="0" t="0" r="0" b="0"/>
              <a:pathLst>
                <a:path w="191138" h="38229">
                  <a:moveTo>
                    <a:pt x="0" y="38228"/>
                  </a:moveTo>
                  <a:lnTo>
                    <a:pt x="33351" y="19297"/>
                  </a:lnTo>
                  <a:lnTo>
                    <a:pt x="85550" y="6347"/>
                  </a:lnTo>
                  <a:lnTo>
                    <a:pt x="141604" y="1881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8056896" y="3212844"/>
              <a:ext cx="50972" cy="344048"/>
            </a:xfrm>
            <a:custGeom>
              <a:avLst/>
              <a:gdLst/>
              <a:ahLst/>
              <a:cxnLst/>
              <a:rect l="0" t="0" r="0" b="0"/>
              <a:pathLst>
                <a:path w="50972" h="344048">
                  <a:moveTo>
                    <a:pt x="0" y="0"/>
                  </a:moveTo>
                  <a:lnTo>
                    <a:pt x="1416" y="61039"/>
                  </a:lnTo>
                  <a:lnTo>
                    <a:pt x="6765" y="106415"/>
                  </a:lnTo>
                  <a:lnTo>
                    <a:pt x="10972" y="166192"/>
                  </a:lnTo>
                  <a:lnTo>
                    <a:pt x="12218" y="219772"/>
                  </a:lnTo>
                  <a:lnTo>
                    <a:pt x="22813" y="278440"/>
                  </a:lnTo>
                  <a:lnTo>
                    <a:pt x="38539" y="323380"/>
                  </a:lnTo>
                  <a:lnTo>
                    <a:pt x="50971" y="344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8286261" y="3123631"/>
              <a:ext cx="63714" cy="433261"/>
            </a:xfrm>
            <a:custGeom>
              <a:avLst/>
              <a:gdLst/>
              <a:ahLst/>
              <a:cxnLst/>
              <a:rect l="0" t="0" r="0" b="0"/>
              <a:pathLst>
                <a:path w="63714" h="433261">
                  <a:moveTo>
                    <a:pt x="0" y="152926"/>
                  </a:moveTo>
                  <a:lnTo>
                    <a:pt x="17736" y="92954"/>
                  </a:lnTo>
                  <a:lnTo>
                    <a:pt x="31295" y="30226"/>
                  </a:lnTo>
                  <a:lnTo>
                    <a:pt x="29011" y="2116"/>
                  </a:lnTo>
                  <a:lnTo>
                    <a:pt x="27836" y="0"/>
                  </a:lnTo>
                  <a:lnTo>
                    <a:pt x="25949" y="47470"/>
                  </a:lnTo>
                  <a:lnTo>
                    <a:pt x="25623" y="104690"/>
                  </a:lnTo>
                  <a:lnTo>
                    <a:pt x="29301" y="166479"/>
                  </a:lnTo>
                  <a:lnTo>
                    <a:pt x="35582" y="229621"/>
                  </a:lnTo>
                  <a:lnTo>
                    <a:pt x="41219" y="289389"/>
                  </a:lnTo>
                  <a:lnTo>
                    <a:pt x="48081" y="342965"/>
                  </a:lnTo>
                  <a:lnTo>
                    <a:pt x="57164" y="405041"/>
                  </a:lnTo>
                  <a:lnTo>
                    <a:pt x="63713" y="433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4" name="63 Grup"/>
          <p:cNvGrpSpPr/>
          <p:nvPr/>
        </p:nvGrpSpPr>
        <p:grpSpPr>
          <a:xfrm>
            <a:off x="1924113" y="2582269"/>
            <a:ext cx="407760" cy="348501"/>
            <a:chOff x="1924113" y="2582269"/>
            <a:chExt cx="407760" cy="348501"/>
          </a:xfrm>
        </p:grpSpPr>
        <p:sp>
          <p:nvSpPr>
            <p:cNvPr id="61" name="60 Serbest Form"/>
            <p:cNvSpPr/>
            <p:nvPr/>
          </p:nvSpPr>
          <p:spPr>
            <a:xfrm>
              <a:off x="1924113" y="2688662"/>
              <a:ext cx="216623" cy="63713"/>
            </a:xfrm>
            <a:custGeom>
              <a:avLst/>
              <a:gdLst/>
              <a:ahLst/>
              <a:cxnLst/>
              <a:rect l="0" t="0" r="0" b="0"/>
              <a:pathLst>
                <a:path w="216623" h="63713">
                  <a:moveTo>
                    <a:pt x="0" y="63712"/>
                  </a:moveTo>
                  <a:lnTo>
                    <a:pt x="41531" y="48610"/>
                  </a:lnTo>
                  <a:lnTo>
                    <a:pt x="100577" y="27267"/>
                  </a:lnTo>
                  <a:lnTo>
                    <a:pt x="159113" y="8708"/>
                  </a:lnTo>
                  <a:lnTo>
                    <a:pt x="2166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Serbest Form"/>
            <p:cNvSpPr/>
            <p:nvPr/>
          </p:nvSpPr>
          <p:spPr>
            <a:xfrm>
              <a:off x="1975083" y="2624949"/>
              <a:ext cx="140168" cy="178396"/>
            </a:xfrm>
            <a:custGeom>
              <a:avLst/>
              <a:gdLst/>
              <a:ahLst/>
              <a:cxnLst/>
              <a:rect l="0" t="0" r="0" b="0"/>
              <a:pathLst>
                <a:path w="140168" h="178396">
                  <a:moveTo>
                    <a:pt x="0" y="0"/>
                  </a:moveTo>
                  <a:lnTo>
                    <a:pt x="39049" y="50376"/>
                  </a:lnTo>
                  <a:lnTo>
                    <a:pt x="81890" y="112147"/>
                  </a:lnTo>
                  <a:lnTo>
                    <a:pt x="131975" y="169503"/>
                  </a:lnTo>
                  <a:lnTo>
                    <a:pt x="140167" y="178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2199703" y="2582269"/>
              <a:ext cx="132170" cy="348501"/>
            </a:xfrm>
            <a:custGeom>
              <a:avLst/>
              <a:gdLst/>
              <a:ahLst/>
              <a:cxnLst/>
              <a:rect l="0" t="0" r="0" b="0"/>
              <a:pathLst>
                <a:path w="132170" h="348501">
                  <a:moveTo>
                    <a:pt x="17487" y="106393"/>
                  </a:moveTo>
                  <a:lnTo>
                    <a:pt x="10723" y="59041"/>
                  </a:lnTo>
                  <a:lnTo>
                    <a:pt x="0" y="2021"/>
                  </a:lnTo>
                  <a:lnTo>
                    <a:pt x="2997" y="0"/>
                  </a:lnTo>
                  <a:lnTo>
                    <a:pt x="7827" y="1484"/>
                  </a:lnTo>
                  <a:lnTo>
                    <a:pt x="16970" y="14460"/>
                  </a:lnTo>
                  <a:lnTo>
                    <a:pt x="47414" y="69483"/>
                  </a:lnTo>
                  <a:lnTo>
                    <a:pt x="67657" y="123171"/>
                  </a:lnTo>
                  <a:lnTo>
                    <a:pt x="84738" y="171301"/>
                  </a:lnTo>
                  <a:lnTo>
                    <a:pt x="103957" y="221429"/>
                  </a:lnTo>
                  <a:lnTo>
                    <a:pt x="114843" y="272150"/>
                  </a:lnTo>
                  <a:lnTo>
                    <a:pt x="121844" y="315495"/>
                  </a:lnTo>
                  <a:lnTo>
                    <a:pt x="132169" y="348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7" name="66 Grup"/>
          <p:cNvGrpSpPr/>
          <p:nvPr/>
        </p:nvGrpSpPr>
        <p:grpSpPr>
          <a:xfrm>
            <a:off x="305819" y="2586722"/>
            <a:ext cx="267593" cy="293078"/>
            <a:chOff x="305819" y="2586722"/>
            <a:chExt cx="267593" cy="293078"/>
          </a:xfrm>
        </p:grpSpPr>
        <p:sp>
          <p:nvSpPr>
            <p:cNvPr id="65" name="64 Serbest Form"/>
            <p:cNvSpPr/>
            <p:nvPr/>
          </p:nvSpPr>
          <p:spPr>
            <a:xfrm>
              <a:off x="305819" y="2586722"/>
              <a:ext cx="216623" cy="242108"/>
            </a:xfrm>
            <a:custGeom>
              <a:avLst/>
              <a:gdLst/>
              <a:ahLst/>
              <a:cxnLst/>
              <a:rect l="0" t="0" r="0" b="0"/>
              <a:pathLst>
                <a:path w="216623" h="242108">
                  <a:moveTo>
                    <a:pt x="216622" y="0"/>
                  </a:moveTo>
                  <a:lnTo>
                    <a:pt x="159831" y="56790"/>
                  </a:lnTo>
                  <a:lnTo>
                    <a:pt x="96873" y="119749"/>
                  </a:lnTo>
                  <a:lnTo>
                    <a:pt x="34180" y="182441"/>
                  </a:lnTo>
                  <a:lnTo>
                    <a:pt x="11386" y="208068"/>
                  </a:lnTo>
                  <a:lnTo>
                    <a:pt x="0" y="242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Serbest Form"/>
            <p:cNvSpPr/>
            <p:nvPr/>
          </p:nvSpPr>
          <p:spPr>
            <a:xfrm>
              <a:off x="318561" y="2624949"/>
              <a:ext cx="254851" cy="254851"/>
            </a:xfrm>
            <a:custGeom>
              <a:avLst/>
              <a:gdLst/>
              <a:ahLst/>
              <a:cxnLst/>
              <a:rect l="0" t="0" r="0" b="0"/>
              <a:pathLst>
                <a:path w="254851" h="254851">
                  <a:moveTo>
                    <a:pt x="0" y="0"/>
                  </a:moveTo>
                  <a:lnTo>
                    <a:pt x="33823" y="6765"/>
                  </a:lnTo>
                  <a:lnTo>
                    <a:pt x="61755" y="25188"/>
                  </a:lnTo>
                  <a:lnTo>
                    <a:pt x="107531" y="76396"/>
                  </a:lnTo>
                  <a:lnTo>
                    <a:pt x="152528" y="136384"/>
                  </a:lnTo>
                  <a:lnTo>
                    <a:pt x="212353" y="199411"/>
                  </a:lnTo>
                  <a:lnTo>
                    <a:pt x="243519" y="232153"/>
                  </a:lnTo>
                  <a:lnTo>
                    <a:pt x="254850" y="254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84" name="83 Grup"/>
          <p:cNvGrpSpPr/>
          <p:nvPr/>
        </p:nvGrpSpPr>
        <p:grpSpPr>
          <a:xfrm>
            <a:off x="283915" y="2905657"/>
            <a:ext cx="2341035" cy="937456"/>
            <a:chOff x="283915" y="2905657"/>
            <a:chExt cx="2341035" cy="937456"/>
          </a:xfrm>
        </p:grpSpPr>
        <p:sp>
          <p:nvSpPr>
            <p:cNvPr id="68" name="67 Serbest Form"/>
            <p:cNvSpPr/>
            <p:nvPr/>
          </p:nvSpPr>
          <p:spPr>
            <a:xfrm>
              <a:off x="764548" y="3033835"/>
              <a:ext cx="50971" cy="304694"/>
            </a:xfrm>
            <a:custGeom>
              <a:avLst/>
              <a:gdLst/>
              <a:ahLst/>
              <a:cxnLst/>
              <a:rect l="0" t="0" r="0" b="0"/>
              <a:pathLst>
                <a:path w="50971" h="304694">
                  <a:moveTo>
                    <a:pt x="0" y="151783"/>
                  </a:moveTo>
                  <a:lnTo>
                    <a:pt x="3776" y="100114"/>
                  </a:lnTo>
                  <a:lnTo>
                    <a:pt x="17736" y="49706"/>
                  </a:lnTo>
                  <a:lnTo>
                    <a:pt x="23954" y="0"/>
                  </a:lnTo>
                  <a:lnTo>
                    <a:pt x="25351" y="62166"/>
                  </a:lnTo>
                  <a:lnTo>
                    <a:pt x="25445" y="110442"/>
                  </a:lnTo>
                  <a:lnTo>
                    <a:pt x="25473" y="160614"/>
                  </a:lnTo>
                  <a:lnTo>
                    <a:pt x="25481" y="211348"/>
                  </a:lnTo>
                  <a:lnTo>
                    <a:pt x="28316" y="259416"/>
                  </a:lnTo>
                  <a:lnTo>
                    <a:pt x="50970" y="304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Serbest Form"/>
            <p:cNvSpPr/>
            <p:nvPr/>
          </p:nvSpPr>
          <p:spPr>
            <a:xfrm>
              <a:off x="1136599" y="2943511"/>
              <a:ext cx="188619" cy="330978"/>
            </a:xfrm>
            <a:custGeom>
              <a:avLst/>
              <a:gdLst/>
              <a:ahLst/>
              <a:cxnLst/>
              <a:rect l="0" t="0" r="0" b="0"/>
              <a:pathLst>
                <a:path w="188619" h="330978">
                  <a:moveTo>
                    <a:pt x="86678" y="0"/>
                  </a:moveTo>
                  <a:lnTo>
                    <a:pt x="67748" y="49449"/>
                  </a:lnTo>
                  <a:lnTo>
                    <a:pt x="48906" y="111445"/>
                  </a:lnTo>
                  <a:lnTo>
                    <a:pt x="31551" y="165013"/>
                  </a:lnTo>
                  <a:lnTo>
                    <a:pt x="14488" y="216496"/>
                  </a:lnTo>
                  <a:lnTo>
                    <a:pt x="1260" y="271343"/>
                  </a:lnTo>
                  <a:lnTo>
                    <a:pt x="0" y="287083"/>
                  </a:lnTo>
                  <a:lnTo>
                    <a:pt x="3408" y="300407"/>
                  </a:lnTo>
                  <a:lnTo>
                    <a:pt x="18521" y="322764"/>
                  </a:lnTo>
                  <a:lnTo>
                    <a:pt x="28497" y="328442"/>
                  </a:lnTo>
                  <a:lnTo>
                    <a:pt x="50909" y="330977"/>
                  </a:lnTo>
                  <a:lnTo>
                    <a:pt x="112487" y="317400"/>
                  </a:lnTo>
                  <a:lnTo>
                    <a:pt x="150486" y="309251"/>
                  </a:lnTo>
                  <a:lnTo>
                    <a:pt x="188618" y="305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Serbest Form"/>
            <p:cNvSpPr/>
            <p:nvPr/>
          </p:nvSpPr>
          <p:spPr>
            <a:xfrm>
              <a:off x="1254076" y="3083678"/>
              <a:ext cx="20172" cy="267594"/>
            </a:xfrm>
            <a:custGeom>
              <a:avLst/>
              <a:gdLst/>
              <a:ahLst/>
              <a:cxnLst/>
              <a:rect l="0" t="0" r="0" b="0"/>
              <a:pathLst>
                <a:path w="20172" h="267594">
                  <a:moveTo>
                    <a:pt x="20171" y="0"/>
                  </a:moveTo>
                  <a:lnTo>
                    <a:pt x="12620" y="49083"/>
                  </a:lnTo>
                  <a:lnTo>
                    <a:pt x="6642" y="87939"/>
                  </a:lnTo>
                  <a:lnTo>
                    <a:pt x="0" y="146215"/>
                  </a:lnTo>
                  <a:lnTo>
                    <a:pt x="36" y="207088"/>
                  </a:lnTo>
                  <a:lnTo>
                    <a:pt x="7428" y="267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Serbest Form"/>
            <p:cNvSpPr/>
            <p:nvPr/>
          </p:nvSpPr>
          <p:spPr>
            <a:xfrm>
              <a:off x="1592809" y="3018573"/>
              <a:ext cx="50971" cy="218016"/>
            </a:xfrm>
            <a:custGeom>
              <a:avLst/>
              <a:gdLst/>
              <a:ahLst/>
              <a:cxnLst/>
              <a:rect l="0" t="0" r="0" b="0"/>
              <a:pathLst>
                <a:path w="50971" h="218016">
                  <a:moveTo>
                    <a:pt x="0" y="128818"/>
                  </a:moveTo>
                  <a:lnTo>
                    <a:pt x="10173" y="79369"/>
                  </a:lnTo>
                  <a:lnTo>
                    <a:pt x="18903" y="31733"/>
                  </a:lnTo>
                  <a:lnTo>
                    <a:pt x="16424" y="3551"/>
                  </a:lnTo>
                  <a:lnTo>
                    <a:pt x="15197" y="0"/>
                  </a:lnTo>
                  <a:lnTo>
                    <a:pt x="13470" y="22061"/>
                  </a:lnTo>
                  <a:lnTo>
                    <a:pt x="16662" y="80252"/>
                  </a:lnTo>
                  <a:lnTo>
                    <a:pt x="22871" y="129530"/>
                  </a:lnTo>
                  <a:lnTo>
                    <a:pt x="27155" y="161699"/>
                  </a:lnTo>
                  <a:lnTo>
                    <a:pt x="50970" y="218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Serbest Form"/>
            <p:cNvSpPr/>
            <p:nvPr/>
          </p:nvSpPr>
          <p:spPr>
            <a:xfrm>
              <a:off x="1529096" y="3208572"/>
              <a:ext cx="293078" cy="117214"/>
            </a:xfrm>
            <a:custGeom>
              <a:avLst/>
              <a:gdLst/>
              <a:ahLst/>
              <a:cxnLst/>
              <a:rect l="0" t="0" r="0" b="0"/>
              <a:pathLst>
                <a:path w="293078" h="117214">
                  <a:moveTo>
                    <a:pt x="0" y="117213"/>
                  </a:moveTo>
                  <a:lnTo>
                    <a:pt x="49083" y="90784"/>
                  </a:lnTo>
                  <a:lnTo>
                    <a:pt x="87939" y="69861"/>
                  </a:lnTo>
                  <a:lnTo>
                    <a:pt x="146216" y="39063"/>
                  </a:lnTo>
                  <a:lnTo>
                    <a:pt x="207088" y="9580"/>
                  </a:lnTo>
                  <a:lnTo>
                    <a:pt x="237870" y="0"/>
                  </a:lnTo>
                  <a:lnTo>
                    <a:pt x="293077" y="2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Serbest Form"/>
            <p:cNvSpPr/>
            <p:nvPr/>
          </p:nvSpPr>
          <p:spPr>
            <a:xfrm>
              <a:off x="1682006" y="3299419"/>
              <a:ext cx="203881" cy="108873"/>
            </a:xfrm>
            <a:custGeom>
              <a:avLst/>
              <a:gdLst/>
              <a:ahLst/>
              <a:cxnLst/>
              <a:rect l="0" t="0" r="0" b="0"/>
              <a:pathLst>
                <a:path w="203881" h="108873">
                  <a:moveTo>
                    <a:pt x="0" y="13624"/>
                  </a:moveTo>
                  <a:lnTo>
                    <a:pt x="11589" y="68999"/>
                  </a:lnTo>
                  <a:lnTo>
                    <a:pt x="24500" y="92980"/>
                  </a:lnTo>
                  <a:lnTo>
                    <a:pt x="34739" y="100508"/>
                  </a:lnTo>
                  <a:lnTo>
                    <a:pt x="61218" y="108872"/>
                  </a:lnTo>
                  <a:lnTo>
                    <a:pt x="73376" y="108271"/>
                  </a:lnTo>
                  <a:lnTo>
                    <a:pt x="94436" y="100052"/>
                  </a:lnTo>
                  <a:lnTo>
                    <a:pt x="122213" y="79504"/>
                  </a:lnTo>
                  <a:lnTo>
                    <a:pt x="141612" y="48718"/>
                  </a:lnTo>
                  <a:lnTo>
                    <a:pt x="152094" y="0"/>
                  </a:lnTo>
                  <a:lnTo>
                    <a:pt x="155198" y="294"/>
                  </a:lnTo>
                  <a:lnTo>
                    <a:pt x="162422" y="11947"/>
                  </a:lnTo>
                  <a:lnTo>
                    <a:pt x="182371" y="50262"/>
                  </a:lnTo>
                  <a:lnTo>
                    <a:pt x="194320" y="63887"/>
                  </a:lnTo>
                  <a:lnTo>
                    <a:pt x="197507" y="65539"/>
                  </a:lnTo>
                  <a:lnTo>
                    <a:pt x="203880" y="64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Serbest Form"/>
            <p:cNvSpPr/>
            <p:nvPr/>
          </p:nvSpPr>
          <p:spPr>
            <a:xfrm>
              <a:off x="1669264" y="3211103"/>
              <a:ext cx="203880" cy="280336"/>
            </a:xfrm>
            <a:custGeom>
              <a:avLst/>
              <a:gdLst/>
              <a:ahLst/>
              <a:cxnLst/>
              <a:rect l="0" t="0" r="0" b="0"/>
              <a:pathLst>
                <a:path w="203880" h="280336">
                  <a:moveTo>
                    <a:pt x="203879" y="0"/>
                  </a:moveTo>
                  <a:lnTo>
                    <a:pt x="149763" y="60881"/>
                  </a:lnTo>
                  <a:lnTo>
                    <a:pt x="109345" y="119035"/>
                  </a:lnTo>
                  <a:lnTo>
                    <a:pt x="81638" y="169931"/>
                  </a:lnTo>
                  <a:lnTo>
                    <a:pt x="42126" y="230907"/>
                  </a:lnTo>
                  <a:lnTo>
                    <a:pt x="30049" y="252704"/>
                  </a:lnTo>
                  <a:lnTo>
                    <a:pt x="0" y="28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Serbest Form"/>
            <p:cNvSpPr/>
            <p:nvPr/>
          </p:nvSpPr>
          <p:spPr>
            <a:xfrm>
              <a:off x="1236020" y="3007224"/>
              <a:ext cx="127425" cy="356790"/>
            </a:xfrm>
            <a:custGeom>
              <a:avLst/>
              <a:gdLst/>
              <a:ahLst/>
              <a:cxnLst/>
              <a:rect l="0" t="0" r="0" b="0"/>
              <a:pathLst>
                <a:path w="127425" h="356790">
                  <a:moveTo>
                    <a:pt x="127424" y="0"/>
                  </a:moveTo>
                  <a:lnTo>
                    <a:pt x="107131" y="60880"/>
                  </a:lnTo>
                  <a:lnTo>
                    <a:pt x="89616" y="105872"/>
                  </a:lnTo>
                  <a:lnTo>
                    <a:pt x="63836" y="159266"/>
                  </a:lnTo>
                  <a:lnTo>
                    <a:pt x="36521" y="215360"/>
                  </a:lnTo>
                  <a:lnTo>
                    <a:pt x="17492" y="267342"/>
                  </a:lnTo>
                  <a:lnTo>
                    <a:pt x="3874" y="318512"/>
                  </a:lnTo>
                  <a:lnTo>
                    <a:pt x="0" y="35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Serbest Form"/>
            <p:cNvSpPr/>
            <p:nvPr/>
          </p:nvSpPr>
          <p:spPr>
            <a:xfrm>
              <a:off x="2077023" y="3109163"/>
              <a:ext cx="165653" cy="25486"/>
            </a:xfrm>
            <a:custGeom>
              <a:avLst/>
              <a:gdLst/>
              <a:ahLst/>
              <a:cxnLst/>
              <a:rect l="0" t="0" r="0" b="0"/>
              <a:pathLst>
                <a:path w="165653" h="25486">
                  <a:moveTo>
                    <a:pt x="0" y="25485"/>
                  </a:moveTo>
                  <a:lnTo>
                    <a:pt x="47352" y="18721"/>
                  </a:lnTo>
                  <a:lnTo>
                    <a:pt x="97092" y="7750"/>
                  </a:lnTo>
                  <a:lnTo>
                    <a:pt x="125270" y="3444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Serbest Form"/>
            <p:cNvSpPr/>
            <p:nvPr/>
          </p:nvSpPr>
          <p:spPr>
            <a:xfrm>
              <a:off x="2064280" y="3223846"/>
              <a:ext cx="216624" cy="89198"/>
            </a:xfrm>
            <a:custGeom>
              <a:avLst/>
              <a:gdLst/>
              <a:ahLst/>
              <a:cxnLst/>
              <a:rect l="0" t="0" r="0" b="0"/>
              <a:pathLst>
                <a:path w="216624" h="89198">
                  <a:moveTo>
                    <a:pt x="0" y="89197"/>
                  </a:moveTo>
                  <a:lnTo>
                    <a:pt x="56634" y="58993"/>
                  </a:lnTo>
                  <a:lnTo>
                    <a:pt x="101468" y="35081"/>
                  </a:lnTo>
                  <a:lnTo>
                    <a:pt x="158836" y="12287"/>
                  </a:lnTo>
                  <a:lnTo>
                    <a:pt x="2166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77 Serbest Form"/>
            <p:cNvSpPr/>
            <p:nvPr/>
          </p:nvSpPr>
          <p:spPr>
            <a:xfrm>
              <a:off x="2370100" y="3134648"/>
              <a:ext cx="127426" cy="63714"/>
            </a:xfrm>
            <a:custGeom>
              <a:avLst/>
              <a:gdLst/>
              <a:ahLst/>
              <a:cxnLst/>
              <a:rect l="0" t="0" r="0" b="0"/>
              <a:pathLst>
                <a:path w="127426" h="63714">
                  <a:moveTo>
                    <a:pt x="0" y="63713"/>
                  </a:moveTo>
                  <a:lnTo>
                    <a:pt x="60881" y="23126"/>
                  </a:lnTo>
                  <a:lnTo>
                    <a:pt x="94546" y="6974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9" name="78 Serbest Form"/>
            <p:cNvSpPr/>
            <p:nvPr/>
          </p:nvSpPr>
          <p:spPr>
            <a:xfrm>
              <a:off x="2370100" y="3096421"/>
              <a:ext cx="89198" cy="165653"/>
            </a:xfrm>
            <a:custGeom>
              <a:avLst/>
              <a:gdLst/>
              <a:ahLst/>
              <a:cxnLst/>
              <a:rect l="0" t="0" r="0" b="0"/>
              <a:pathLst>
                <a:path w="89198" h="165653">
                  <a:moveTo>
                    <a:pt x="0" y="0"/>
                  </a:moveTo>
                  <a:lnTo>
                    <a:pt x="40587" y="60881"/>
                  </a:lnTo>
                  <a:lnTo>
                    <a:pt x="72592" y="119035"/>
                  </a:lnTo>
                  <a:lnTo>
                    <a:pt x="89197" y="16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0" name="79 Serbest Form"/>
            <p:cNvSpPr/>
            <p:nvPr/>
          </p:nvSpPr>
          <p:spPr>
            <a:xfrm>
              <a:off x="2523009" y="2905657"/>
              <a:ext cx="101941" cy="318190"/>
            </a:xfrm>
            <a:custGeom>
              <a:avLst/>
              <a:gdLst/>
              <a:ahLst/>
              <a:cxnLst/>
              <a:rect l="0" t="0" r="0" b="0"/>
              <a:pathLst>
                <a:path w="101941" h="318190">
                  <a:moveTo>
                    <a:pt x="0" y="139794"/>
                  </a:moveTo>
                  <a:lnTo>
                    <a:pt x="10174" y="81588"/>
                  </a:lnTo>
                  <a:lnTo>
                    <a:pt x="18904" y="31148"/>
                  </a:lnTo>
                  <a:lnTo>
                    <a:pt x="16425" y="2310"/>
                  </a:lnTo>
                  <a:lnTo>
                    <a:pt x="15198" y="0"/>
                  </a:lnTo>
                  <a:lnTo>
                    <a:pt x="13834" y="16311"/>
                  </a:lnTo>
                  <a:lnTo>
                    <a:pt x="23132" y="72875"/>
                  </a:lnTo>
                  <a:lnTo>
                    <a:pt x="38602" y="130194"/>
                  </a:lnTo>
                  <a:lnTo>
                    <a:pt x="51081" y="178952"/>
                  </a:lnTo>
                  <a:lnTo>
                    <a:pt x="67982" y="239401"/>
                  </a:lnTo>
                  <a:lnTo>
                    <a:pt x="89201" y="297588"/>
                  </a:lnTo>
                  <a:lnTo>
                    <a:pt x="101940" y="318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80 Serbest Form"/>
            <p:cNvSpPr/>
            <p:nvPr/>
          </p:nvSpPr>
          <p:spPr>
            <a:xfrm>
              <a:off x="395016" y="2994481"/>
              <a:ext cx="191138" cy="356791"/>
            </a:xfrm>
            <a:custGeom>
              <a:avLst/>
              <a:gdLst/>
              <a:ahLst/>
              <a:cxnLst/>
              <a:rect l="0" t="0" r="0" b="0"/>
              <a:pathLst>
                <a:path w="191138" h="356791">
                  <a:moveTo>
                    <a:pt x="191137" y="0"/>
                  </a:moveTo>
                  <a:lnTo>
                    <a:pt x="144520" y="42108"/>
                  </a:lnTo>
                  <a:lnTo>
                    <a:pt x="112983" y="95696"/>
                  </a:lnTo>
                  <a:lnTo>
                    <a:pt x="87121" y="148071"/>
                  </a:lnTo>
                  <a:lnTo>
                    <a:pt x="68446" y="198041"/>
                  </a:lnTo>
                  <a:lnTo>
                    <a:pt x="41260" y="253696"/>
                  </a:lnTo>
                  <a:lnTo>
                    <a:pt x="21837" y="305591"/>
                  </a:lnTo>
                  <a:lnTo>
                    <a:pt x="3855" y="354399"/>
                  </a:lnTo>
                  <a:lnTo>
                    <a:pt x="0" y="356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81 Serbest Form"/>
            <p:cNvSpPr/>
            <p:nvPr/>
          </p:nvSpPr>
          <p:spPr>
            <a:xfrm>
              <a:off x="395016" y="3109163"/>
              <a:ext cx="203881" cy="242109"/>
            </a:xfrm>
            <a:custGeom>
              <a:avLst/>
              <a:gdLst/>
              <a:ahLst/>
              <a:cxnLst/>
              <a:rect l="0" t="0" r="0" b="0"/>
              <a:pathLst>
                <a:path w="203881" h="242109">
                  <a:moveTo>
                    <a:pt x="0" y="0"/>
                  </a:moveTo>
                  <a:lnTo>
                    <a:pt x="56791" y="49450"/>
                  </a:lnTo>
                  <a:lnTo>
                    <a:pt x="105764" y="111446"/>
                  </a:lnTo>
                  <a:lnTo>
                    <a:pt x="136675" y="158249"/>
                  </a:lnTo>
                  <a:lnTo>
                    <a:pt x="192597" y="219269"/>
                  </a:lnTo>
                  <a:lnTo>
                    <a:pt x="203880" y="242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82 Serbest Form"/>
            <p:cNvSpPr/>
            <p:nvPr/>
          </p:nvSpPr>
          <p:spPr>
            <a:xfrm>
              <a:off x="283915" y="3425768"/>
              <a:ext cx="275596" cy="417345"/>
            </a:xfrm>
            <a:custGeom>
              <a:avLst/>
              <a:gdLst/>
              <a:ahLst/>
              <a:cxnLst/>
              <a:rect l="0" t="0" r="0" b="0"/>
              <a:pathLst>
                <a:path w="275596" h="417345">
                  <a:moveTo>
                    <a:pt x="123844" y="78412"/>
                  </a:moveTo>
                  <a:lnTo>
                    <a:pt x="103550" y="58118"/>
                  </a:lnTo>
                  <a:lnTo>
                    <a:pt x="91909" y="56388"/>
                  </a:lnTo>
                  <a:lnTo>
                    <a:pt x="63872" y="65792"/>
                  </a:lnTo>
                  <a:lnTo>
                    <a:pt x="29777" y="94967"/>
                  </a:lnTo>
                  <a:lnTo>
                    <a:pt x="8505" y="137276"/>
                  </a:lnTo>
                  <a:lnTo>
                    <a:pt x="0" y="185680"/>
                  </a:lnTo>
                  <a:lnTo>
                    <a:pt x="7299" y="244016"/>
                  </a:lnTo>
                  <a:lnTo>
                    <a:pt x="22375" y="304830"/>
                  </a:lnTo>
                  <a:lnTo>
                    <a:pt x="32024" y="330536"/>
                  </a:lnTo>
                  <a:lnTo>
                    <a:pt x="69400" y="379066"/>
                  </a:lnTo>
                  <a:lnTo>
                    <a:pt x="101105" y="405197"/>
                  </a:lnTo>
                  <a:lnTo>
                    <a:pt x="128840" y="414787"/>
                  </a:lnTo>
                  <a:lnTo>
                    <a:pt x="144164" y="417344"/>
                  </a:lnTo>
                  <a:lnTo>
                    <a:pt x="172518" y="412635"/>
                  </a:lnTo>
                  <a:lnTo>
                    <a:pt x="208585" y="394063"/>
                  </a:lnTo>
                  <a:lnTo>
                    <a:pt x="226635" y="377274"/>
                  </a:lnTo>
                  <a:lnTo>
                    <a:pt x="254509" y="319603"/>
                  </a:lnTo>
                  <a:lnTo>
                    <a:pt x="270891" y="267953"/>
                  </a:lnTo>
                  <a:lnTo>
                    <a:pt x="275595" y="204682"/>
                  </a:lnTo>
                  <a:lnTo>
                    <a:pt x="272635" y="158300"/>
                  </a:lnTo>
                  <a:lnTo>
                    <a:pt x="265714" y="97811"/>
                  </a:lnTo>
                  <a:lnTo>
                    <a:pt x="250987" y="54899"/>
                  </a:lnTo>
                  <a:lnTo>
                    <a:pt x="228689" y="22049"/>
                  </a:lnTo>
                  <a:lnTo>
                    <a:pt x="204893" y="7111"/>
                  </a:lnTo>
                  <a:lnTo>
                    <a:pt x="190619" y="1146"/>
                  </a:lnTo>
                  <a:lnTo>
                    <a:pt x="176856" y="0"/>
                  </a:lnTo>
                  <a:lnTo>
                    <a:pt x="124247" y="14733"/>
                  </a:lnTo>
                  <a:lnTo>
                    <a:pt x="111370" y="18969"/>
                  </a:lnTo>
                  <a:lnTo>
                    <a:pt x="93287" y="35003"/>
                  </a:lnTo>
                  <a:lnTo>
                    <a:pt x="72874" y="65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95" name="94 Grup"/>
          <p:cNvGrpSpPr/>
          <p:nvPr/>
        </p:nvGrpSpPr>
        <p:grpSpPr>
          <a:xfrm>
            <a:off x="1121337" y="4345183"/>
            <a:ext cx="1180711" cy="1962343"/>
            <a:chOff x="1121337" y="4345183"/>
            <a:chExt cx="1180711" cy="1962343"/>
          </a:xfrm>
        </p:grpSpPr>
        <p:sp>
          <p:nvSpPr>
            <p:cNvPr id="85" name="84 Serbest Form"/>
            <p:cNvSpPr/>
            <p:nvPr/>
          </p:nvSpPr>
          <p:spPr>
            <a:xfrm>
              <a:off x="1121337" y="4429257"/>
              <a:ext cx="191138" cy="498714"/>
            </a:xfrm>
            <a:custGeom>
              <a:avLst/>
              <a:gdLst/>
              <a:ahLst/>
              <a:cxnLst/>
              <a:rect l="0" t="0" r="0" b="0"/>
              <a:pathLst>
                <a:path w="191138" h="498714">
                  <a:moveTo>
                    <a:pt x="0" y="221746"/>
                  </a:moveTo>
                  <a:lnTo>
                    <a:pt x="7551" y="168888"/>
                  </a:lnTo>
                  <a:lnTo>
                    <a:pt x="13529" y="127042"/>
                  </a:lnTo>
                  <a:lnTo>
                    <a:pt x="27723" y="72996"/>
                  </a:lnTo>
                  <a:lnTo>
                    <a:pt x="51633" y="22875"/>
                  </a:lnTo>
                  <a:lnTo>
                    <a:pt x="59907" y="8463"/>
                  </a:lnTo>
                  <a:lnTo>
                    <a:pt x="68255" y="1686"/>
                  </a:lnTo>
                  <a:lnTo>
                    <a:pt x="76652" y="0"/>
                  </a:lnTo>
                  <a:lnTo>
                    <a:pt x="85081" y="1708"/>
                  </a:lnTo>
                  <a:lnTo>
                    <a:pt x="92117" y="7094"/>
                  </a:lnTo>
                  <a:lnTo>
                    <a:pt x="103709" y="24405"/>
                  </a:lnTo>
                  <a:lnTo>
                    <a:pt x="111431" y="71560"/>
                  </a:lnTo>
                  <a:lnTo>
                    <a:pt x="113719" y="130367"/>
                  </a:lnTo>
                  <a:lnTo>
                    <a:pt x="114397" y="192626"/>
                  </a:lnTo>
                  <a:lnTo>
                    <a:pt x="107833" y="255907"/>
                  </a:lnTo>
                  <a:lnTo>
                    <a:pt x="96922" y="305963"/>
                  </a:lnTo>
                  <a:lnTo>
                    <a:pt x="84722" y="354459"/>
                  </a:lnTo>
                  <a:lnTo>
                    <a:pt x="67915" y="411411"/>
                  </a:lnTo>
                  <a:lnTo>
                    <a:pt x="53788" y="449258"/>
                  </a:lnTo>
                  <a:lnTo>
                    <a:pt x="16243" y="497029"/>
                  </a:lnTo>
                  <a:lnTo>
                    <a:pt x="13660" y="498713"/>
                  </a:lnTo>
                  <a:lnTo>
                    <a:pt x="18342" y="489257"/>
                  </a:lnTo>
                  <a:lnTo>
                    <a:pt x="45836" y="458751"/>
                  </a:lnTo>
                  <a:lnTo>
                    <a:pt x="102942" y="417018"/>
                  </a:lnTo>
                  <a:lnTo>
                    <a:pt x="151692" y="394717"/>
                  </a:lnTo>
                  <a:lnTo>
                    <a:pt x="191137" y="38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Serbest Form"/>
            <p:cNvSpPr/>
            <p:nvPr/>
          </p:nvSpPr>
          <p:spPr>
            <a:xfrm>
              <a:off x="1312474" y="4485018"/>
              <a:ext cx="191139" cy="446320"/>
            </a:xfrm>
            <a:custGeom>
              <a:avLst/>
              <a:gdLst/>
              <a:ahLst/>
              <a:cxnLst/>
              <a:rect l="0" t="0" r="0" b="0"/>
              <a:pathLst>
                <a:path w="191139" h="446320">
                  <a:moveTo>
                    <a:pt x="0" y="89530"/>
                  </a:moveTo>
                  <a:lnTo>
                    <a:pt x="30205" y="51774"/>
                  </a:lnTo>
                  <a:lnTo>
                    <a:pt x="72889" y="6206"/>
                  </a:lnTo>
                  <a:lnTo>
                    <a:pt x="88236" y="0"/>
                  </a:lnTo>
                  <a:lnTo>
                    <a:pt x="101299" y="111"/>
                  </a:lnTo>
                  <a:lnTo>
                    <a:pt x="111424" y="5848"/>
                  </a:lnTo>
                  <a:lnTo>
                    <a:pt x="126449" y="27325"/>
                  </a:lnTo>
                  <a:lnTo>
                    <a:pt x="138874" y="85842"/>
                  </a:lnTo>
                  <a:lnTo>
                    <a:pt x="149718" y="143547"/>
                  </a:lnTo>
                  <a:lnTo>
                    <a:pt x="155740" y="196148"/>
                  </a:lnTo>
                  <a:lnTo>
                    <a:pt x="162716" y="252793"/>
                  </a:lnTo>
                  <a:lnTo>
                    <a:pt x="171837" y="315906"/>
                  </a:lnTo>
                  <a:lnTo>
                    <a:pt x="183216" y="369765"/>
                  </a:lnTo>
                  <a:lnTo>
                    <a:pt x="187617" y="402384"/>
                  </a:lnTo>
                  <a:lnTo>
                    <a:pt x="191138" y="446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86 Serbest Form"/>
            <p:cNvSpPr/>
            <p:nvPr/>
          </p:nvSpPr>
          <p:spPr>
            <a:xfrm>
              <a:off x="1350702" y="4608877"/>
              <a:ext cx="254850" cy="195036"/>
            </a:xfrm>
            <a:custGeom>
              <a:avLst/>
              <a:gdLst/>
              <a:ahLst/>
              <a:cxnLst/>
              <a:rect l="0" t="0" r="0" b="0"/>
              <a:pathLst>
                <a:path w="254850" h="195036">
                  <a:moveTo>
                    <a:pt x="0" y="195035"/>
                  </a:moveTo>
                  <a:lnTo>
                    <a:pt x="22653" y="157280"/>
                  </a:lnTo>
                  <a:lnTo>
                    <a:pt x="62454" y="101800"/>
                  </a:lnTo>
                  <a:lnTo>
                    <a:pt x="113179" y="58265"/>
                  </a:lnTo>
                  <a:lnTo>
                    <a:pt x="170398" y="22210"/>
                  </a:lnTo>
                  <a:lnTo>
                    <a:pt x="214253" y="2559"/>
                  </a:lnTo>
                  <a:lnTo>
                    <a:pt x="233503" y="0"/>
                  </a:lnTo>
                  <a:lnTo>
                    <a:pt x="254849" y="3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8" name="87 Serbest Form"/>
            <p:cNvSpPr/>
            <p:nvPr/>
          </p:nvSpPr>
          <p:spPr>
            <a:xfrm>
              <a:off x="1631036" y="4345183"/>
              <a:ext cx="208129" cy="1286992"/>
            </a:xfrm>
            <a:custGeom>
              <a:avLst/>
              <a:gdLst/>
              <a:ahLst/>
              <a:cxnLst/>
              <a:rect l="0" t="0" r="0" b="0"/>
              <a:pathLst>
                <a:path w="208129" h="1286992">
                  <a:moveTo>
                    <a:pt x="0" y="0"/>
                  </a:moveTo>
                  <a:lnTo>
                    <a:pt x="15103" y="37756"/>
                  </a:lnTo>
                  <a:lnTo>
                    <a:pt x="35029" y="97483"/>
                  </a:lnTo>
                  <a:lnTo>
                    <a:pt x="43885" y="157064"/>
                  </a:lnTo>
                  <a:lnTo>
                    <a:pt x="51597" y="216581"/>
                  </a:lnTo>
                  <a:lnTo>
                    <a:pt x="58328" y="276069"/>
                  </a:lnTo>
                  <a:lnTo>
                    <a:pt x="61319" y="335544"/>
                  </a:lnTo>
                  <a:lnTo>
                    <a:pt x="66424" y="383687"/>
                  </a:lnTo>
                  <a:lnTo>
                    <a:pt x="73483" y="442630"/>
                  </a:lnTo>
                  <a:lnTo>
                    <a:pt x="75575" y="495962"/>
                  </a:lnTo>
                  <a:lnTo>
                    <a:pt x="79970" y="547632"/>
                  </a:lnTo>
                  <a:lnTo>
                    <a:pt x="86464" y="598809"/>
                  </a:lnTo>
                  <a:lnTo>
                    <a:pt x="92163" y="649841"/>
                  </a:lnTo>
                  <a:lnTo>
                    <a:pt x="99043" y="700829"/>
                  </a:lnTo>
                  <a:lnTo>
                    <a:pt x="104857" y="751804"/>
                  </a:lnTo>
                  <a:lnTo>
                    <a:pt x="111771" y="802776"/>
                  </a:lnTo>
                  <a:lnTo>
                    <a:pt x="120872" y="863971"/>
                  </a:lnTo>
                  <a:lnTo>
                    <a:pt x="132248" y="910735"/>
                  </a:lnTo>
                  <a:lnTo>
                    <a:pt x="140423" y="955057"/>
                  </a:lnTo>
                  <a:lnTo>
                    <a:pt x="148776" y="1006377"/>
                  </a:lnTo>
                  <a:lnTo>
                    <a:pt x="157208" y="1057501"/>
                  </a:lnTo>
                  <a:lnTo>
                    <a:pt x="165675" y="1104765"/>
                  </a:lnTo>
                  <a:lnTo>
                    <a:pt x="178402" y="1167397"/>
                  </a:lnTo>
                  <a:lnTo>
                    <a:pt x="191139" y="1218047"/>
                  </a:lnTo>
                  <a:lnTo>
                    <a:pt x="208128" y="1273215"/>
                  </a:lnTo>
                  <a:lnTo>
                    <a:pt x="208128" y="1280638"/>
                  </a:lnTo>
                  <a:lnTo>
                    <a:pt x="205296" y="1284171"/>
                  </a:lnTo>
                  <a:lnTo>
                    <a:pt x="191137" y="1286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88 Serbest Form"/>
            <p:cNvSpPr/>
            <p:nvPr/>
          </p:nvSpPr>
          <p:spPr>
            <a:xfrm>
              <a:off x="1847658" y="4407224"/>
              <a:ext cx="237960" cy="473144"/>
            </a:xfrm>
            <a:custGeom>
              <a:avLst/>
              <a:gdLst/>
              <a:ahLst/>
              <a:cxnLst/>
              <a:rect l="0" t="0" r="0" b="0"/>
              <a:pathLst>
                <a:path w="237960" h="473144">
                  <a:moveTo>
                    <a:pt x="0" y="129097"/>
                  </a:moveTo>
                  <a:lnTo>
                    <a:pt x="26429" y="80014"/>
                  </a:lnTo>
                  <a:lnTo>
                    <a:pt x="64132" y="18085"/>
                  </a:lnTo>
                  <a:lnTo>
                    <a:pt x="78151" y="5535"/>
                  </a:lnTo>
                  <a:lnTo>
                    <a:pt x="90328" y="0"/>
                  </a:lnTo>
                  <a:lnTo>
                    <a:pt x="99862" y="557"/>
                  </a:lnTo>
                  <a:lnTo>
                    <a:pt x="107634" y="5176"/>
                  </a:lnTo>
                  <a:lnTo>
                    <a:pt x="114231" y="12503"/>
                  </a:lnTo>
                  <a:lnTo>
                    <a:pt x="134992" y="63538"/>
                  </a:lnTo>
                  <a:lnTo>
                    <a:pt x="144003" y="90049"/>
                  </a:lnTo>
                  <a:lnTo>
                    <a:pt x="160278" y="112214"/>
                  </a:lnTo>
                  <a:lnTo>
                    <a:pt x="198571" y="156281"/>
                  </a:lnTo>
                  <a:lnTo>
                    <a:pt x="223230" y="207303"/>
                  </a:lnTo>
                  <a:lnTo>
                    <a:pt x="237959" y="270449"/>
                  </a:lnTo>
                  <a:lnTo>
                    <a:pt x="237103" y="316809"/>
                  </a:lnTo>
                  <a:lnTo>
                    <a:pt x="224129" y="370527"/>
                  </a:lnTo>
                  <a:lnTo>
                    <a:pt x="189889" y="424741"/>
                  </a:lnTo>
                  <a:lnTo>
                    <a:pt x="173593" y="445968"/>
                  </a:lnTo>
                  <a:lnTo>
                    <a:pt x="140168" y="473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0" name="89 Serbest Form"/>
            <p:cNvSpPr/>
            <p:nvPr/>
          </p:nvSpPr>
          <p:spPr>
            <a:xfrm>
              <a:off x="1522384" y="5173444"/>
              <a:ext cx="170538" cy="438372"/>
            </a:xfrm>
            <a:custGeom>
              <a:avLst/>
              <a:gdLst/>
              <a:ahLst/>
              <a:cxnLst/>
              <a:rect l="0" t="0" r="0" b="0"/>
              <a:pathLst>
                <a:path w="170538" h="438372">
                  <a:moveTo>
                    <a:pt x="32197" y="0"/>
                  </a:moveTo>
                  <a:lnTo>
                    <a:pt x="17095" y="41531"/>
                  </a:lnTo>
                  <a:lnTo>
                    <a:pt x="0" y="99161"/>
                  </a:lnTo>
                  <a:lnTo>
                    <a:pt x="1841" y="134213"/>
                  </a:lnTo>
                  <a:lnTo>
                    <a:pt x="6297" y="141861"/>
                  </a:lnTo>
                  <a:lnTo>
                    <a:pt x="12099" y="144128"/>
                  </a:lnTo>
                  <a:lnTo>
                    <a:pt x="18798" y="142808"/>
                  </a:lnTo>
                  <a:lnTo>
                    <a:pt x="41756" y="127421"/>
                  </a:lnTo>
                  <a:lnTo>
                    <a:pt x="50604" y="105242"/>
                  </a:lnTo>
                  <a:lnTo>
                    <a:pt x="56284" y="44858"/>
                  </a:lnTo>
                  <a:lnTo>
                    <a:pt x="60998" y="36985"/>
                  </a:lnTo>
                  <a:lnTo>
                    <a:pt x="68388" y="34567"/>
                  </a:lnTo>
                  <a:lnTo>
                    <a:pt x="77562" y="35788"/>
                  </a:lnTo>
                  <a:lnTo>
                    <a:pt x="95306" y="52245"/>
                  </a:lnTo>
                  <a:lnTo>
                    <a:pt x="129770" y="102192"/>
                  </a:lnTo>
                  <a:lnTo>
                    <a:pt x="153673" y="163133"/>
                  </a:lnTo>
                  <a:lnTo>
                    <a:pt x="166197" y="212887"/>
                  </a:lnTo>
                  <a:lnTo>
                    <a:pt x="170537" y="263497"/>
                  </a:lnTo>
                  <a:lnTo>
                    <a:pt x="170407" y="312944"/>
                  </a:lnTo>
                  <a:lnTo>
                    <a:pt x="160615" y="355125"/>
                  </a:lnTo>
                  <a:lnTo>
                    <a:pt x="132655" y="407431"/>
                  </a:lnTo>
                  <a:lnTo>
                    <a:pt x="124654" y="420283"/>
                  </a:lnTo>
                  <a:lnTo>
                    <a:pt x="113657" y="428851"/>
                  </a:lnTo>
                  <a:lnTo>
                    <a:pt x="86336" y="438371"/>
                  </a:lnTo>
                  <a:lnTo>
                    <a:pt x="75369" y="436662"/>
                  </a:lnTo>
                  <a:lnTo>
                    <a:pt x="66641" y="431275"/>
                  </a:lnTo>
                  <a:lnTo>
                    <a:pt x="59408" y="423437"/>
                  </a:lnTo>
                  <a:lnTo>
                    <a:pt x="51370" y="395849"/>
                  </a:lnTo>
                  <a:lnTo>
                    <a:pt x="44940" y="344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1" name="90 Serbest Form"/>
            <p:cNvSpPr/>
            <p:nvPr/>
          </p:nvSpPr>
          <p:spPr>
            <a:xfrm>
              <a:off x="2077023" y="4890907"/>
              <a:ext cx="225025" cy="397221"/>
            </a:xfrm>
            <a:custGeom>
              <a:avLst/>
              <a:gdLst/>
              <a:ahLst/>
              <a:cxnLst/>
              <a:rect l="0" t="0" r="0" b="0"/>
              <a:pathLst>
                <a:path w="225025" h="397221">
                  <a:moveTo>
                    <a:pt x="0" y="104143"/>
                  </a:moveTo>
                  <a:lnTo>
                    <a:pt x="24500" y="50935"/>
                  </a:lnTo>
                  <a:lnTo>
                    <a:pt x="47689" y="21047"/>
                  </a:lnTo>
                  <a:lnTo>
                    <a:pt x="79258" y="1022"/>
                  </a:lnTo>
                  <a:lnTo>
                    <a:pt x="89650" y="0"/>
                  </a:lnTo>
                  <a:lnTo>
                    <a:pt x="108748" y="6415"/>
                  </a:lnTo>
                  <a:lnTo>
                    <a:pt x="114974" y="14922"/>
                  </a:lnTo>
                  <a:lnTo>
                    <a:pt x="121891" y="39476"/>
                  </a:lnTo>
                  <a:lnTo>
                    <a:pt x="126332" y="101385"/>
                  </a:lnTo>
                  <a:lnTo>
                    <a:pt x="126939" y="134537"/>
                  </a:lnTo>
                  <a:lnTo>
                    <a:pt x="131348" y="147059"/>
                  </a:lnTo>
                  <a:lnTo>
                    <a:pt x="147574" y="164747"/>
                  </a:lnTo>
                  <a:lnTo>
                    <a:pt x="198526" y="190471"/>
                  </a:lnTo>
                  <a:lnTo>
                    <a:pt x="214714" y="210471"/>
                  </a:lnTo>
                  <a:lnTo>
                    <a:pt x="222853" y="237293"/>
                  </a:lnTo>
                  <a:lnTo>
                    <a:pt x="225024" y="252375"/>
                  </a:lnTo>
                  <a:lnTo>
                    <a:pt x="219884" y="280458"/>
                  </a:lnTo>
                  <a:lnTo>
                    <a:pt x="200276" y="333097"/>
                  </a:lnTo>
                  <a:lnTo>
                    <a:pt x="183872" y="355034"/>
                  </a:lnTo>
                  <a:lnTo>
                    <a:pt x="162423" y="372807"/>
                  </a:lnTo>
                  <a:lnTo>
                    <a:pt x="114682" y="397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2" name="91 Serbest Form"/>
            <p:cNvSpPr/>
            <p:nvPr/>
          </p:nvSpPr>
          <p:spPr>
            <a:xfrm>
              <a:off x="1618294" y="5705849"/>
              <a:ext cx="188792" cy="197883"/>
            </a:xfrm>
            <a:custGeom>
              <a:avLst/>
              <a:gdLst/>
              <a:ahLst/>
              <a:cxnLst/>
              <a:rect l="0" t="0" r="0" b="0"/>
              <a:pathLst>
                <a:path w="188792" h="197883">
                  <a:moveTo>
                    <a:pt x="0" y="91976"/>
                  </a:moveTo>
                  <a:lnTo>
                    <a:pt x="40587" y="31096"/>
                  </a:lnTo>
                  <a:lnTo>
                    <a:pt x="56790" y="14578"/>
                  </a:lnTo>
                  <a:lnTo>
                    <a:pt x="71840" y="4982"/>
                  </a:lnTo>
                  <a:lnTo>
                    <a:pt x="86121" y="0"/>
                  </a:lnTo>
                  <a:lnTo>
                    <a:pt x="95641" y="2342"/>
                  </a:lnTo>
                  <a:lnTo>
                    <a:pt x="101988" y="9567"/>
                  </a:lnTo>
                  <a:lnTo>
                    <a:pt x="109040" y="32697"/>
                  </a:lnTo>
                  <a:lnTo>
                    <a:pt x="115842" y="74727"/>
                  </a:lnTo>
                  <a:lnTo>
                    <a:pt x="127468" y="96580"/>
                  </a:lnTo>
                  <a:lnTo>
                    <a:pt x="185495" y="151100"/>
                  </a:lnTo>
                  <a:lnTo>
                    <a:pt x="188791" y="159709"/>
                  </a:lnTo>
                  <a:lnTo>
                    <a:pt x="188157" y="168280"/>
                  </a:lnTo>
                  <a:lnTo>
                    <a:pt x="184903" y="176826"/>
                  </a:lnTo>
                  <a:lnTo>
                    <a:pt x="169960" y="190096"/>
                  </a:lnTo>
                  <a:lnTo>
                    <a:pt x="160029" y="195617"/>
                  </a:lnTo>
                  <a:lnTo>
                    <a:pt x="150577" y="197882"/>
                  </a:lnTo>
                  <a:lnTo>
                    <a:pt x="114682" y="193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3" name="92 Serbest Form"/>
            <p:cNvSpPr/>
            <p:nvPr/>
          </p:nvSpPr>
          <p:spPr>
            <a:xfrm>
              <a:off x="2064280" y="5533695"/>
              <a:ext cx="112308" cy="429784"/>
            </a:xfrm>
            <a:custGeom>
              <a:avLst/>
              <a:gdLst/>
              <a:ahLst/>
              <a:cxnLst/>
              <a:rect l="0" t="0" r="0" b="0"/>
              <a:pathLst>
                <a:path w="112308" h="429784">
                  <a:moveTo>
                    <a:pt x="0" y="22024"/>
                  </a:moveTo>
                  <a:lnTo>
                    <a:pt x="33823" y="1730"/>
                  </a:lnTo>
                  <a:lnTo>
                    <a:pt x="45202" y="0"/>
                  </a:lnTo>
                  <a:lnTo>
                    <a:pt x="54204" y="3094"/>
                  </a:lnTo>
                  <a:lnTo>
                    <a:pt x="61621" y="9403"/>
                  </a:lnTo>
                  <a:lnTo>
                    <a:pt x="78825" y="45342"/>
                  </a:lnTo>
                  <a:lnTo>
                    <a:pt x="88565" y="106808"/>
                  </a:lnTo>
                  <a:lnTo>
                    <a:pt x="102654" y="161319"/>
                  </a:lnTo>
                  <a:lnTo>
                    <a:pt x="112307" y="219753"/>
                  </a:lnTo>
                  <a:lnTo>
                    <a:pt x="107214" y="269073"/>
                  </a:lnTo>
                  <a:lnTo>
                    <a:pt x="96738" y="319554"/>
                  </a:lnTo>
                  <a:lnTo>
                    <a:pt x="70341" y="377175"/>
                  </a:lnTo>
                  <a:lnTo>
                    <a:pt x="47586" y="412307"/>
                  </a:lnTo>
                  <a:lnTo>
                    <a:pt x="25485" y="429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4" name="93 Serbest Form"/>
            <p:cNvSpPr/>
            <p:nvPr/>
          </p:nvSpPr>
          <p:spPr>
            <a:xfrm>
              <a:off x="1783946" y="6129130"/>
              <a:ext cx="78043" cy="178396"/>
            </a:xfrm>
            <a:custGeom>
              <a:avLst/>
              <a:gdLst/>
              <a:ahLst/>
              <a:cxnLst/>
              <a:rect l="0" t="0" r="0" b="0"/>
              <a:pathLst>
                <a:path w="78043" h="178396">
                  <a:moveTo>
                    <a:pt x="0" y="0"/>
                  </a:moveTo>
                  <a:lnTo>
                    <a:pt x="22653" y="37756"/>
                  </a:lnTo>
                  <a:lnTo>
                    <a:pt x="53959" y="93235"/>
                  </a:lnTo>
                  <a:lnTo>
                    <a:pt x="76711" y="150645"/>
                  </a:lnTo>
                  <a:lnTo>
                    <a:pt x="78042" y="159895"/>
                  </a:lnTo>
                  <a:lnTo>
                    <a:pt x="76455" y="178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01" name="100 Grup"/>
          <p:cNvGrpSpPr/>
          <p:nvPr/>
        </p:nvGrpSpPr>
        <p:grpSpPr>
          <a:xfrm>
            <a:off x="3070936" y="4620851"/>
            <a:ext cx="619543" cy="412427"/>
            <a:chOff x="3070936" y="4620851"/>
            <a:chExt cx="619543" cy="412427"/>
          </a:xfrm>
        </p:grpSpPr>
        <p:sp>
          <p:nvSpPr>
            <p:cNvPr id="96" name="95 Serbest Form"/>
            <p:cNvSpPr/>
            <p:nvPr/>
          </p:nvSpPr>
          <p:spPr>
            <a:xfrm>
              <a:off x="3109163" y="4623945"/>
              <a:ext cx="127426" cy="294651"/>
            </a:xfrm>
            <a:custGeom>
              <a:avLst/>
              <a:gdLst/>
              <a:ahLst/>
              <a:cxnLst/>
              <a:rect l="0" t="0" r="0" b="0"/>
              <a:pathLst>
                <a:path w="127426" h="294651">
                  <a:moveTo>
                    <a:pt x="0" y="27058"/>
                  </a:moveTo>
                  <a:lnTo>
                    <a:pt x="0" y="0"/>
                  </a:lnTo>
                  <a:lnTo>
                    <a:pt x="2832" y="524"/>
                  </a:lnTo>
                  <a:lnTo>
                    <a:pt x="23947" y="51077"/>
                  </a:lnTo>
                  <a:lnTo>
                    <a:pt x="42171" y="103223"/>
                  </a:lnTo>
                  <a:lnTo>
                    <a:pt x="59405" y="155841"/>
                  </a:lnTo>
                  <a:lnTo>
                    <a:pt x="76444" y="215527"/>
                  </a:lnTo>
                  <a:lnTo>
                    <a:pt x="100207" y="268638"/>
                  </a:lnTo>
                  <a:lnTo>
                    <a:pt x="112025" y="283089"/>
                  </a:lnTo>
                  <a:lnTo>
                    <a:pt x="127425" y="294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7" name="96 Serbest Form"/>
            <p:cNvSpPr/>
            <p:nvPr/>
          </p:nvSpPr>
          <p:spPr>
            <a:xfrm>
              <a:off x="3070936" y="4676488"/>
              <a:ext cx="152911" cy="356790"/>
            </a:xfrm>
            <a:custGeom>
              <a:avLst/>
              <a:gdLst/>
              <a:ahLst/>
              <a:cxnLst/>
              <a:rect l="0" t="0" r="0" b="0"/>
              <a:pathLst>
                <a:path w="152911" h="356790">
                  <a:moveTo>
                    <a:pt x="152910" y="0"/>
                  </a:moveTo>
                  <a:lnTo>
                    <a:pt x="134032" y="45306"/>
                  </a:lnTo>
                  <a:lnTo>
                    <a:pt x="119087" y="81174"/>
                  </a:lnTo>
                  <a:lnTo>
                    <a:pt x="98706" y="132354"/>
                  </a:lnTo>
                  <a:lnTo>
                    <a:pt x="79272" y="188822"/>
                  </a:lnTo>
                  <a:lnTo>
                    <a:pt x="60771" y="233870"/>
                  </a:lnTo>
                  <a:lnTo>
                    <a:pt x="29607" y="292254"/>
                  </a:lnTo>
                  <a:lnTo>
                    <a:pt x="10031" y="321307"/>
                  </a:lnTo>
                  <a:lnTo>
                    <a:pt x="0" y="35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8" name="97 Serbest Form"/>
            <p:cNvSpPr/>
            <p:nvPr/>
          </p:nvSpPr>
          <p:spPr>
            <a:xfrm>
              <a:off x="3313043" y="4764689"/>
              <a:ext cx="127426" cy="26482"/>
            </a:xfrm>
            <a:custGeom>
              <a:avLst/>
              <a:gdLst/>
              <a:ahLst/>
              <a:cxnLst/>
              <a:rect l="0" t="0" r="0" b="0"/>
              <a:pathLst>
                <a:path w="127426" h="26482">
                  <a:moveTo>
                    <a:pt x="0" y="26481"/>
                  </a:moveTo>
                  <a:lnTo>
                    <a:pt x="60881" y="6188"/>
                  </a:lnTo>
                  <a:lnTo>
                    <a:pt x="94546" y="0"/>
                  </a:lnTo>
                  <a:lnTo>
                    <a:pt x="127425" y="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9" name="98 Serbest Form"/>
            <p:cNvSpPr/>
            <p:nvPr/>
          </p:nvSpPr>
          <p:spPr>
            <a:xfrm>
              <a:off x="3338528" y="4867625"/>
              <a:ext cx="152911" cy="50971"/>
            </a:xfrm>
            <a:custGeom>
              <a:avLst/>
              <a:gdLst/>
              <a:ahLst/>
              <a:cxnLst/>
              <a:rect l="0" t="0" r="0" b="0"/>
              <a:pathLst>
                <a:path w="152911" h="50971">
                  <a:moveTo>
                    <a:pt x="0" y="50970"/>
                  </a:moveTo>
                  <a:lnTo>
                    <a:pt x="60881" y="30676"/>
                  </a:lnTo>
                  <a:lnTo>
                    <a:pt x="119034" y="11292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0" name="99 Serbest Form"/>
            <p:cNvSpPr/>
            <p:nvPr/>
          </p:nvSpPr>
          <p:spPr>
            <a:xfrm>
              <a:off x="3504180" y="4620851"/>
              <a:ext cx="186299" cy="348715"/>
            </a:xfrm>
            <a:custGeom>
              <a:avLst/>
              <a:gdLst/>
              <a:ahLst/>
              <a:cxnLst/>
              <a:rect l="0" t="0" r="0" b="0"/>
              <a:pathLst>
                <a:path w="186299" h="348715">
                  <a:moveTo>
                    <a:pt x="0" y="55637"/>
                  </a:moveTo>
                  <a:lnTo>
                    <a:pt x="54116" y="8285"/>
                  </a:lnTo>
                  <a:lnTo>
                    <a:pt x="71473" y="0"/>
                  </a:lnTo>
                  <a:lnTo>
                    <a:pt x="84461" y="140"/>
                  </a:lnTo>
                  <a:lnTo>
                    <a:pt x="94534" y="5896"/>
                  </a:lnTo>
                  <a:lnTo>
                    <a:pt x="109503" y="23619"/>
                  </a:lnTo>
                  <a:lnTo>
                    <a:pt x="136653" y="81939"/>
                  </a:lnTo>
                  <a:lnTo>
                    <a:pt x="174803" y="144942"/>
                  </a:lnTo>
                  <a:lnTo>
                    <a:pt x="186298" y="196623"/>
                  </a:lnTo>
                  <a:lnTo>
                    <a:pt x="182939" y="243241"/>
                  </a:lnTo>
                  <a:lnTo>
                    <a:pt x="166212" y="283955"/>
                  </a:lnTo>
                  <a:lnTo>
                    <a:pt x="143322" y="316154"/>
                  </a:lnTo>
                  <a:lnTo>
                    <a:pt x="89197" y="348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19" name="118 Grup"/>
          <p:cNvGrpSpPr/>
          <p:nvPr/>
        </p:nvGrpSpPr>
        <p:grpSpPr>
          <a:xfrm>
            <a:off x="4356355" y="4393605"/>
            <a:ext cx="1351294" cy="2803345"/>
            <a:chOff x="4356355" y="4393605"/>
            <a:chExt cx="1351294" cy="2803345"/>
          </a:xfrm>
        </p:grpSpPr>
        <p:sp>
          <p:nvSpPr>
            <p:cNvPr id="102" name="101 Serbest Form"/>
            <p:cNvSpPr/>
            <p:nvPr/>
          </p:nvSpPr>
          <p:spPr>
            <a:xfrm>
              <a:off x="4866053" y="5056213"/>
              <a:ext cx="25486" cy="369533"/>
            </a:xfrm>
            <a:custGeom>
              <a:avLst/>
              <a:gdLst/>
              <a:ahLst/>
              <a:cxnLst/>
              <a:rect l="0" t="0" r="0" b="0"/>
              <a:pathLst>
                <a:path w="25486" h="369533">
                  <a:moveTo>
                    <a:pt x="0" y="0"/>
                  </a:moveTo>
                  <a:lnTo>
                    <a:pt x="0" y="59221"/>
                  </a:lnTo>
                  <a:lnTo>
                    <a:pt x="3776" y="113352"/>
                  </a:lnTo>
                  <a:lnTo>
                    <a:pt x="10086" y="165258"/>
                  </a:lnTo>
                  <a:lnTo>
                    <a:pt x="11956" y="220281"/>
                  </a:lnTo>
                  <a:lnTo>
                    <a:pt x="16285" y="273868"/>
                  </a:lnTo>
                  <a:lnTo>
                    <a:pt x="23668" y="336792"/>
                  </a:lnTo>
                  <a:lnTo>
                    <a:pt x="25485" y="369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102 Serbest Form"/>
            <p:cNvSpPr/>
            <p:nvPr/>
          </p:nvSpPr>
          <p:spPr>
            <a:xfrm>
              <a:off x="4942508" y="5081699"/>
              <a:ext cx="111456" cy="416647"/>
            </a:xfrm>
            <a:custGeom>
              <a:avLst/>
              <a:gdLst/>
              <a:ahLst/>
              <a:cxnLst/>
              <a:rect l="0" t="0" r="0" b="0"/>
              <a:pathLst>
                <a:path w="111456" h="416647">
                  <a:moveTo>
                    <a:pt x="0" y="0"/>
                  </a:moveTo>
                  <a:lnTo>
                    <a:pt x="0" y="49082"/>
                  </a:lnTo>
                  <a:lnTo>
                    <a:pt x="0" y="87938"/>
                  </a:lnTo>
                  <a:lnTo>
                    <a:pt x="3776" y="149990"/>
                  </a:lnTo>
                  <a:lnTo>
                    <a:pt x="8757" y="199750"/>
                  </a:lnTo>
                  <a:lnTo>
                    <a:pt x="12977" y="259604"/>
                  </a:lnTo>
                  <a:lnTo>
                    <a:pt x="22566" y="313206"/>
                  </a:lnTo>
                  <a:lnTo>
                    <a:pt x="35790" y="362124"/>
                  </a:lnTo>
                  <a:lnTo>
                    <a:pt x="64909" y="405456"/>
                  </a:lnTo>
                  <a:lnTo>
                    <a:pt x="73005" y="414719"/>
                  </a:lnTo>
                  <a:lnTo>
                    <a:pt x="79819" y="416646"/>
                  </a:lnTo>
                  <a:lnTo>
                    <a:pt x="85776" y="413684"/>
                  </a:lnTo>
                  <a:lnTo>
                    <a:pt x="96172" y="399066"/>
                  </a:lnTo>
                  <a:lnTo>
                    <a:pt x="108569" y="365540"/>
                  </a:lnTo>
                  <a:lnTo>
                    <a:pt x="111455" y="320368"/>
                  </a:lnTo>
                  <a:lnTo>
                    <a:pt x="102557" y="273947"/>
                  </a:lnTo>
                  <a:lnTo>
                    <a:pt x="89944" y="251066"/>
                  </a:lnTo>
                  <a:lnTo>
                    <a:pt x="82615" y="248080"/>
                  </a:lnTo>
                  <a:lnTo>
                    <a:pt x="74898" y="250336"/>
                  </a:lnTo>
                  <a:lnTo>
                    <a:pt x="66923" y="256088"/>
                  </a:lnTo>
                  <a:lnTo>
                    <a:pt x="54285" y="273805"/>
                  </a:lnTo>
                  <a:lnTo>
                    <a:pt x="38228" y="305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103 Serbest Form"/>
            <p:cNvSpPr/>
            <p:nvPr/>
          </p:nvSpPr>
          <p:spPr>
            <a:xfrm>
              <a:off x="5146388" y="5030728"/>
              <a:ext cx="140168" cy="1019400"/>
            </a:xfrm>
            <a:custGeom>
              <a:avLst/>
              <a:gdLst/>
              <a:ahLst/>
              <a:cxnLst/>
              <a:rect l="0" t="0" r="0" b="0"/>
              <a:pathLst>
                <a:path w="140168" h="1019400">
                  <a:moveTo>
                    <a:pt x="0" y="0"/>
                  </a:moveTo>
                  <a:lnTo>
                    <a:pt x="11327" y="49083"/>
                  </a:lnTo>
                  <a:lnTo>
                    <a:pt x="20293" y="87939"/>
                  </a:lnTo>
                  <a:lnTo>
                    <a:pt x="34032" y="149991"/>
                  </a:lnTo>
                  <a:lnTo>
                    <a:pt x="44858" y="202583"/>
                  </a:lnTo>
                  <a:lnTo>
                    <a:pt x="54389" y="254273"/>
                  </a:lnTo>
                  <a:lnTo>
                    <a:pt x="60949" y="317605"/>
                  </a:lnTo>
                  <a:lnTo>
                    <a:pt x="62484" y="362028"/>
                  </a:lnTo>
                  <a:lnTo>
                    <a:pt x="64582" y="407256"/>
                  </a:lnTo>
                  <a:lnTo>
                    <a:pt x="72308" y="464559"/>
                  </a:lnTo>
                  <a:lnTo>
                    <a:pt x="76642" y="521652"/>
                  </a:lnTo>
                  <a:lnTo>
                    <a:pt x="82673" y="572117"/>
                  </a:lnTo>
                  <a:lnTo>
                    <a:pt x="86298" y="627582"/>
                  </a:lnTo>
                  <a:lnTo>
                    <a:pt x="89324" y="683853"/>
                  </a:lnTo>
                  <a:lnTo>
                    <a:pt x="95389" y="737179"/>
                  </a:lnTo>
                  <a:lnTo>
                    <a:pt x="102803" y="785420"/>
                  </a:lnTo>
                  <a:lnTo>
                    <a:pt x="109403" y="830459"/>
                  </a:lnTo>
                  <a:lnTo>
                    <a:pt x="114534" y="892782"/>
                  </a:lnTo>
                  <a:lnTo>
                    <a:pt x="128234" y="953329"/>
                  </a:lnTo>
                  <a:lnTo>
                    <a:pt x="136631" y="989440"/>
                  </a:lnTo>
                  <a:lnTo>
                    <a:pt x="140167" y="1019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5" name="104 Serbest Form"/>
            <p:cNvSpPr/>
            <p:nvPr/>
          </p:nvSpPr>
          <p:spPr>
            <a:xfrm>
              <a:off x="5299297" y="5199842"/>
              <a:ext cx="178396" cy="250842"/>
            </a:xfrm>
            <a:custGeom>
              <a:avLst/>
              <a:gdLst/>
              <a:ahLst/>
              <a:cxnLst/>
              <a:rect l="0" t="0" r="0" b="0"/>
              <a:pathLst>
                <a:path w="178396" h="250842">
                  <a:moveTo>
                    <a:pt x="0" y="22024"/>
                  </a:moveTo>
                  <a:lnTo>
                    <a:pt x="13530" y="1730"/>
                  </a:lnTo>
                  <a:lnTo>
                    <a:pt x="27426" y="0"/>
                  </a:lnTo>
                  <a:lnTo>
                    <a:pt x="69295" y="9404"/>
                  </a:lnTo>
                  <a:lnTo>
                    <a:pt x="84424" y="20690"/>
                  </a:lnTo>
                  <a:lnTo>
                    <a:pt x="101234" y="52107"/>
                  </a:lnTo>
                  <a:lnTo>
                    <a:pt x="104930" y="85892"/>
                  </a:lnTo>
                  <a:lnTo>
                    <a:pt x="102827" y="136752"/>
                  </a:lnTo>
                  <a:lnTo>
                    <a:pt x="102203" y="187690"/>
                  </a:lnTo>
                  <a:lnTo>
                    <a:pt x="104889" y="218830"/>
                  </a:lnTo>
                  <a:lnTo>
                    <a:pt x="115521" y="242109"/>
                  </a:lnTo>
                  <a:lnTo>
                    <a:pt x="123737" y="248034"/>
                  </a:lnTo>
                  <a:lnTo>
                    <a:pt x="133461" y="250568"/>
                  </a:lnTo>
                  <a:lnTo>
                    <a:pt x="144192" y="250841"/>
                  </a:lnTo>
                  <a:lnTo>
                    <a:pt x="152761" y="248192"/>
                  </a:lnTo>
                  <a:lnTo>
                    <a:pt x="178395" y="225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6" name="105 Serbest Form"/>
            <p:cNvSpPr/>
            <p:nvPr/>
          </p:nvSpPr>
          <p:spPr>
            <a:xfrm>
              <a:off x="4947363" y="5744096"/>
              <a:ext cx="170463" cy="344937"/>
            </a:xfrm>
            <a:custGeom>
              <a:avLst/>
              <a:gdLst/>
              <a:ahLst/>
              <a:cxnLst/>
              <a:rect l="0" t="0" r="0" b="0"/>
              <a:pathLst>
                <a:path w="170463" h="344937">
                  <a:moveTo>
                    <a:pt x="7888" y="211"/>
                  </a:moveTo>
                  <a:lnTo>
                    <a:pt x="19214" y="45518"/>
                  </a:lnTo>
                  <a:lnTo>
                    <a:pt x="38407" y="106713"/>
                  </a:lnTo>
                  <a:lnTo>
                    <a:pt x="61095" y="138630"/>
                  </a:lnTo>
                  <a:lnTo>
                    <a:pt x="73092" y="144876"/>
                  </a:lnTo>
                  <a:lnTo>
                    <a:pt x="85337" y="146209"/>
                  </a:lnTo>
                  <a:lnTo>
                    <a:pt x="97748" y="144265"/>
                  </a:lnTo>
                  <a:lnTo>
                    <a:pt x="107438" y="138722"/>
                  </a:lnTo>
                  <a:lnTo>
                    <a:pt x="121980" y="121237"/>
                  </a:lnTo>
                  <a:lnTo>
                    <a:pt x="125008" y="110627"/>
                  </a:lnTo>
                  <a:lnTo>
                    <a:pt x="125337" y="83897"/>
                  </a:lnTo>
                  <a:lnTo>
                    <a:pt x="127247" y="85734"/>
                  </a:lnTo>
                  <a:lnTo>
                    <a:pt x="148465" y="142293"/>
                  </a:lnTo>
                  <a:lnTo>
                    <a:pt x="167930" y="205759"/>
                  </a:lnTo>
                  <a:lnTo>
                    <a:pt x="170462" y="251150"/>
                  </a:lnTo>
                  <a:lnTo>
                    <a:pt x="166036" y="278808"/>
                  </a:lnTo>
                  <a:lnTo>
                    <a:pt x="155575" y="301483"/>
                  </a:lnTo>
                  <a:lnTo>
                    <a:pt x="125786" y="339112"/>
                  </a:lnTo>
                  <a:lnTo>
                    <a:pt x="116219" y="343659"/>
                  </a:lnTo>
                  <a:lnTo>
                    <a:pt x="94262" y="344936"/>
                  </a:lnTo>
                  <a:lnTo>
                    <a:pt x="74121" y="337008"/>
                  </a:lnTo>
                  <a:lnTo>
                    <a:pt x="64786" y="330930"/>
                  </a:lnTo>
                  <a:lnTo>
                    <a:pt x="50638" y="312849"/>
                  </a:lnTo>
                  <a:lnTo>
                    <a:pt x="41046" y="289239"/>
                  </a:lnTo>
                  <a:lnTo>
                    <a:pt x="37062" y="245524"/>
                  </a:lnTo>
                  <a:lnTo>
                    <a:pt x="45635" y="205040"/>
                  </a:lnTo>
                  <a:lnTo>
                    <a:pt x="73183" y="157084"/>
                  </a:lnTo>
                  <a:lnTo>
                    <a:pt x="93778" y="125035"/>
                  </a:lnTo>
                  <a:lnTo>
                    <a:pt x="113422" y="76153"/>
                  </a:lnTo>
                  <a:lnTo>
                    <a:pt x="114729" y="50953"/>
                  </a:lnTo>
                  <a:lnTo>
                    <a:pt x="109174" y="27011"/>
                  </a:lnTo>
                  <a:lnTo>
                    <a:pt x="97267" y="6931"/>
                  </a:lnTo>
                  <a:lnTo>
                    <a:pt x="88711" y="1859"/>
                  </a:lnTo>
                  <a:lnTo>
                    <a:pt x="67878" y="0"/>
                  </a:lnTo>
                  <a:lnTo>
                    <a:pt x="48237" y="7668"/>
                  </a:lnTo>
                  <a:lnTo>
                    <a:pt x="30068" y="21931"/>
                  </a:lnTo>
                  <a:lnTo>
                    <a:pt x="12554" y="42429"/>
                  </a:lnTo>
                  <a:lnTo>
                    <a:pt x="2882" y="69473"/>
                  </a:lnTo>
                  <a:lnTo>
                    <a:pt x="0" y="96122"/>
                  </a:lnTo>
                  <a:lnTo>
                    <a:pt x="7888" y="127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7" name="106 Serbest Form"/>
            <p:cNvSpPr/>
            <p:nvPr/>
          </p:nvSpPr>
          <p:spPr>
            <a:xfrm>
              <a:off x="5426722" y="5742734"/>
              <a:ext cx="127426" cy="206689"/>
            </a:xfrm>
            <a:custGeom>
              <a:avLst/>
              <a:gdLst/>
              <a:ahLst/>
              <a:cxnLst/>
              <a:rect l="0" t="0" r="0" b="0"/>
              <a:pathLst>
                <a:path w="127426" h="206689">
                  <a:moveTo>
                    <a:pt x="0" y="27058"/>
                  </a:moveTo>
                  <a:lnTo>
                    <a:pt x="47352" y="0"/>
                  </a:lnTo>
                  <a:lnTo>
                    <a:pt x="58469" y="525"/>
                  </a:lnTo>
                  <a:lnTo>
                    <a:pt x="63048" y="9369"/>
                  </a:lnTo>
                  <a:lnTo>
                    <a:pt x="56817" y="71073"/>
                  </a:lnTo>
                  <a:lnTo>
                    <a:pt x="52703" y="120960"/>
                  </a:lnTo>
                  <a:lnTo>
                    <a:pt x="51484" y="171608"/>
                  </a:lnTo>
                  <a:lnTo>
                    <a:pt x="55560" y="184306"/>
                  </a:lnTo>
                  <a:lnTo>
                    <a:pt x="71416" y="202189"/>
                  </a:lnTo>
                  <a:lnTo>
                    <a:pt x="81591" y="206109"/>
                  </a:lnTo>
                  <a:lnTo>
                    <a:pt x="104222" y="206688"/>
                  </a:lnTo>
                  <a:lnTo>
                    <a:pt x="111956" y="204861"/>
                  </a:lnTo>
                  <a:lnTo>
                    <a:pt x="117113" y="202226"/>
                  </a:lnTo>
                  <a:lnTo>
                    <a:pt x="127425" y="192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8" name="107 Serbest Form"/>
            <p:cNvSpPr/>
            <p:nvPr/>
          </p:nvSpPr>
          <p:spPr>
            <a:xfrm>
              <a:off x="5018963" y="6279491"/>
              <a:ext cx="191138" cy="184980"/>
            </a:xfrm>
            <a:custGeom>
              <a:avLst/>
              <a:gdLst/>
              <a:ahLst/>
              <a:cxnLst/>
              <a:rect l="0" t="0" r="0" b="0"/>
              <a:pathLst>
                <a:path w="191138" h="184980">
                  <a:moveTo>
                    <a:pt x="0" y="0"/>
                  </a:moveTo>
                  <a:lnTo>
                    <a:pt x="11326" y="49082"/>
                  </a:lnTo>
                  <a:lnTo>
                    <a:pt x="20294" y="87939"/>
                  </a:lnTo>
                  <a:lnTo>
                    <a:pt x="34032" y="142439"/>
                  </a:lnTo>
                  <a:lnTo>
                    <a:pt x="39678" y="162920"/>
                  </a:lnTo>
                  <a:lnTo>
                    <a:pt x="47690" y="175157"/>
                  </a:lnTo>
                  <a:lnTo>
                    <a:pt x="57278" y="181899"/>
                  </a:lnTo>
                  <a:lnTo>
                    <a:pt x="67917" y="184979"/>
                  </a:lnTo>
                  <a:lnTo>
                    <a:pt x="76427" y="182784"/>
                  </a:lnTo>
                  <a:lnTo>
                    <a:pt x="83515" y="177073"/>
                  </a:lnTo>
                  <a:lnTo>
                    <a:pt x="100256" y="148742"/>
                  </a:lnTo>
                  <a:lnTo>
                    <a:pt x="121540" y="87233"/>
                  </a:lnTo>
                  <a:lnTo>
                    <a:pt x="124809" y="56704"/>
                  </a:lnTo>
                  <a:lnTo>
                    <a:pt x="127097" y="50545"/>
                  </a:lnTo>
                  <a:lnTo>
                    <a:pt x="130038" y="50686"/>
                  </a:lnTo>
                  <a:lnTo>
                    <a:pt x="137081" y="62170"/>
                  </a:lnTo>
                  <a:lnTo>
                    <a:pt x="157310" y="116157"/>
                  </a:lnTo>
                  <a:lnTo>
                    <a:pt x="176710" y="146582"/>
                  </a:lnTo>
                  <a:lnTo>
                    <a:pt x="181519" y="151523"/>
                  </a:lnTo>
                  <a:lnTo>
                    <a:pt x="184725" y="153401"/>
                  </a:lnTo>
                  <a:lnTo>
                    <a:pt x="191137" y="152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9" name="108 Serbest Form"/>
            <p:cNvSpPr/>
            <p:nvPr/>
          </p:nvSpPr>
          <p:spPr>
            <a:xfrm>
              <a:off x="5426722" y="6121914"/>
              <a:ext cx="203881" cy="208587"/>
            </a:xfrm>
            <a:custGeom>
              <a:avLst/>
              <a:gdLst/>
              <a:ahLst/>
              <a:cxnLst/>
              <a:rect l="0" t="0" r="0" b="0"/>
              <a:pathLst>
                <a:path w="203881" h="208587">
                  <a:moveTo>
                    <a:pt x="0" y="55637"/>
                  </a:moveTo>
                  <a:lnTo>
                    <a:pt x="54116" y="8285"/>
                  </a:lnTo>
                  <a:lnTo>
                    <a:pt x="70057" y="0"/>
                  </a:lnTo>
                  <a:lnTo>
                    <a:pt x="80685" y="140"/>
                  </a:lnTo>
                  <a:lnTo>
                    <a:pt x="87770" y="5897"/>
                  </a:lnTo>
                  <a:lnTo>
                    <a:pt x="95642" y="27395"/>
                  </a:lnTo>
                  <a:lnTo>
                    <a:pt x="97725" y="54412"/>
                  </a:lnTo>
                  <a:lnTo>
                    <a:pt x="87526" y="110141"/>
                  </a:lnTo>
                  <a:lnTo>
                    <a:pt x="82791" y="140742"/>
                  </a:lnTo>
                  <a:lnTo>
                    <a:pt x="85407" y="168501"/>
                  </a:lnTo>
                  <a:lnTo>
                    <a:pt x="95064" y="191221"/>
                  </a:lnTo>
                  <a:lnTo>
                    <a:pt x="101603" y="201243"/>
                  </a:lnTo>
                  <a:lnTo>
                    <a:pt x="110210" y="206510"/>
                  </a:lnTo>
                  <a:lnTo>
                    <a:pt x="131101" y="208586"/>
                  </a:lnTo>
                  <a:lnTo>
                    <a:pt x="176289" y="198381"/>
                  </a:lnTo>
                  <a:lnTo>
                    <a:pt x="203880" y="183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0" name="109 Serbest Form"/>
            <p:cNvSpPr/>
            <p:nvPr/>
          </p:nvSpPr>
          <p:spPr>
            <a:xfrm>
              <a:off x="5082675" y="6592406"/>
              <a:ext cx="254851" cy="186247"/>
            </a:xfrm>
            <a:custGeom>
              <a:avLst/>
              <a:gdLst/>
              <a:ahLst/>
              <a:cxnLst/>
              <a:rect l="0" t="0" r="0" b="0"/>
              <a:pathLst>
                <a:path w="254851" h="186247">
                  <a:moveTo>
                    <a:pt x="0" y="69359"/>
                  </a:moveTo>
                  <a:lnTo>
                    <a:pt x="40587" y="15243"/>
                  </a:lnTo>
                  <a:lnTo>
                    <a:pt x="55375" y="3549"/>
                  </a:lnTo>
                  <a:lnTo>
                    <a:pt x="68065" y="0"/>
                  </a:lnTo>
                  <a:lnTo>
                    <a:pt x="79357" y="1882"/>
                  </a:lnTo>
                  <a:lnTo>
                    <a:pt x="88300" y="8801"/>
                  </a:lnTo>
                  <a:lnTo>
                    <a:pt x="102013" y="31589"/>
                  </a:lnTo>
                  <a:lnTo>
                    <a:pt x="110929" y="76259"/>
                  </a:lnTo>
                  <a:lnTo>
                    <a:pt x="106600" y="131917"/>
                  </a:lnTo>
                  <a:lnTo>
                    <a:pt x="110146" y="158043"/>
                  </a:lnTo>
                  <a:lnTo>
                    <a:pt x="115906" y="168125"/>
                  </a:lnTo>
                  <a:lnTo>
                    <a:pt x="133632" y="183102"/>
                  </a:lnTo>
                  <a:lnTo>
                    <a:pt x="144305" y="186246"/>
                  </a:lnTo>
                  <a:lnTo>
                    <a:pt x="181037" y="183908"/>
                  </a:lnTo>
                  <a:lnTo>
                    <a:pt x="232142" y="170433"/>
                  </a:lnTo>
                  <a:lnTo>
                    <a:pt x="254850" y="158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1" name="110 Serbest Form"/>
            <p:cNvSpPr/>
            <p:nvPr/>
          </p:nvSpPr>
          <p:spPr>
            <a:xfrm>
              <a:off x="5503177" y="6567272"/>
              <a:ext cx="204472" cy="159529"/>
            </a:xfrm>
            <a:custGeom>
              <a:avLst/>
              <a:gdLst/>
              <a:ahLst/>
              <a:cxnLst/>
              <a:rect l="0" t="0" r="0" b="0"/>
              <a:pathLst>
                <a:path w="204472" h="159529">
                  <a:moveTo>
                    <a:pt x="0" y="30781"/>
                  </a:moveTo>
                  <a:lnTo>
                    <a:pt x="60881" y="3723"/>
                  </a:lnTo>
                  <a:lnTo>
                    <a:pt x="80231" y="0"/>
                  </a:lnTo>
                  <a:lnTo>
                    <a:pt x="94546" y="1765"/>
                  </a:lnTo>
                  <a:lnTo>
                    <a:pt x="105506" y="7190"/>
                  </a:lnTo>
                  <a:lnTo>
                    <a:pt x="111396" y="15053"/>
                  </a:lnTo>
                  <a:lnTo>
                    <a:pt x="113908" y="24544"/>
                  </a:lnTo>
                  <a:lnTo>
                    <a:pt x="114529" y="77058"/>
                  </a:lnTo>
                  <a:lnTo>
                    <a:pt x="114637" y="125352"/>
                  </a:lnTo>
                  <a:lnTo>
                    <a:pt x="118899" y="137719"/>
                  </a:lnTo>
                  <a:lnTo>
                    <a:pt x="134962" y="155236"/>
                  </a:lnTo>
                  <a:lnTo>
                    <a:pt x="145192" y="159057"/>
                  </a:lnTo>
                  <a:lnTo>
                    <a:pt x="167886" y="159528"/>
                  </a:lnTo>
                  <a:lnTo>
                    <a:pt x="188355" y="151242"/>
                  </a:lnTo>
                  <a:lnTo>
                    <a:pt x="202643" y="140952"/>
                  </a:lnTo>
                  <a:lnTo>
                    <a:pt x="204471" y="138208"/>
                  </a:lnTo>
                  <a:lnTo>
                    <a:pt x="203880" y="132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2" name="111 Serbest Form"/>
            <p:cNvSpPr/>
            <p:nvPr/>
          </p:nvSpPr>
          <p:spPr>
            <a:xfrm>
              <a:off x="5197358" y="6954842"/>
              <a:ext cx="63713" cy="242108"/>
            </a:xfrm>
            <a:custGeom>
              <a:avLst/>
              <a:gdLst/>
              <a:ahLst/>
              <a:cxnLst/>
              <a:rect l="0" t="0" r="0" b="0"/>
              <a:pathLst>
                <a:path w="63713" h="242108">
                  <a:moveTo>
                    <a:pt x="0" y="0"/>
                  </a:moveTo>
                  <a:lnTo>
                    <a:pt x="11326" y="41532"/>
                  </a:lnTo>
                  <a:lnTo>
                    <a:pt x="27687" y="103409"/>
                  </a:lnTo>
                  <a:lnTo>
                    <a:pt x="39678" y="154506"/>
                  </a:lnTo>
                  <a:lnTo>
                    <a:pt x="54388" y="209544"/>
                  </a:lnTo>
                  <a:lnTo>
                    <a:pt x="63712" y="242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3" name="112 Serbest Form"/>
            <p:cNvSpPr/>
            <p:nvPr/>
          </p:nvSpPr>
          <p:spPr>
            <a:xfrm>
              <a:off x="5248328" y="6126581"/>
              <a:ext cx="191138" cy="1006657"/>
            </a:xfrm>
            <a:custGeom>
              <a:avLst/>
              <a:gdLst/>
              <a:ahLst/>
              <a:cxnLst/>
              <a:rect l="0" t="0" r="0" b="0"/>
              <a:pathLst>
                <a:path w="191138" h="1006657">
                  <a:moveTo>
                    <a:pt x="0" y="0"/>
                  </a:moveTo>
                  <a:lnTo>
                    <a:pt x="37808" y="55445"/>
                  </a:lnTo>
                  <a:lnTo>
                    <a:pt x="59812" y="107041"/>
                  </a:lnTo>
                  <a:lnTo>
                    <a:pt x="71524" y="163388"/>
                  </a:lnTo>
                  <a:lnTo>
                    <a:pt x="74993" y="215952"/>
                  </a:lnTo>
                  <a:lnTo>
                    <a:pt x="82931" y="277685"/>
                  </a:lnTo>
                  <a:lnTo>
                    <a:pt x="87340" y="331306"/>
                  </a:lnTo>
                  <a:lnTo>
                    <a:pt x="95411" y="385264"/>
                  </a:lnTo>
                  <a:lnTo>
                    <a:pt x="100005" y="437120"/>
                  </a:lnTo>
                  <a:lnTo>
                    <a:pt x="108131" y="488351"/>
                  </a:lnTo>
                  <a:lnTo>
                    <a:pt x="112741" y="539399"/>
                  </a:lnTo>
                  <a:lnTo>
                    <a:pt x="120871" y="590392"/>
                  </a:lnTo>
                  <a:lnTo>
                    <a:pt x="132247" y="641368"/>
                  </a:lnTo>
                  <a:lnTo>
                    <a:pt x="137820" y="692340"/>
                  </a:lnTo>
                  <a:lnTo>
                    <a:pt x="146236" y="743311"/>
                  </a:lnTo>
                  <a:lnTo>
                    <a:pt x="150932" y="794281"/>
                  </a:lnTo>
                  <a:lnTo>
                    <a:pt x="161276" y="854899"/>
                  </a:lnTo>
                  <a:lnTo>
                    <a:pt x="165771" y="908991"/>
                  </a:lnTo>
                  <a:lnTo>
                    <a:pt x="179257" y="966756"/>
                  </a:lnTo>
                  <a:lnTo>
                    <a:pt x="191137" y="1006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4" name="113 Serbest Form"/>
            <p:cNvSpPr/>
            <p:nvPr/>
          </p:nvSpPr>
          <p:spPr>
            <a:xfrm>
              <a:off x="4356355" y="4629986"/>
              <a:ext cx="241610" cy="619391"/>
            </a:xfrm>
            <a:custGeom>
              <a:avLst/>
              <a:gdLst/>
              <a:ahLst/>
              <a:cxnLst/>
              <a:rect l="0" t="0" r="0" b="0"/>
              <a:pathLst>
                <a:path w="241610" h="619391">
                  <a:moveTo>
                    <a:pt x="0" y="31211"/>
                  </a:moveTo>
                  <a:lnTo>
                    <a:pt x="30518" y="90833"/>
                  </a:lnTo>
                  <a:lnTo>
                    <a:pt x="63787" y="150030"/>
                  </a:lnTo>
                  <a:lnTo>
                    <a:pt x="93624" y="201235"/>
                  </a:lnTo>
                  <a:lnTo>
                    <a:pt x="116649" y="225235"/>
                  </a:lnTo>
                  <a:lnTo>
                    <a:pt x="144816" y="237789"/>
                  </a:lnTo>
                  <a:lnTo>
                    <a:pt x="160256" y="241137"/>
                  </a:lnTo>
                  <a:lnTo>
                    <a:pt x="173382" y="240538"/>
                  </a:lnTo>
                  <a:lnTo>
                    <a:pt x="195516" y="232320"/>
                  </a:lnTo>
                  <a:lnTo>
                    <a:pt x="201135" y="221917"/>
                  </a:lnTo>
                  <a:lnTo>
                    <a:pt x="203603" y="191480"/>
                  </a:lnTo>
                  <a:lnTo>
                    <a:pt x="197033" y="141309"/>
                  </a:lnTo>
                  <a:lnTo>
                    <a:pt x="183544" y="82377"/>
                  </a:lnTo>
                  <a:lnTo>
                    <a:pt x="177088" y="35674"/>
                  </a:lnTo>
                  <a:lnTo>
                    <a:pt x="164164" y="1385"/>
                  </a:lnTo>
                  <a:lnTo>
                    <a:pt x="166075" y="0"/>
                  </a:lnTo>
                  <a:lnTo>
                    <a:pt x="170182" y="1909"/>
                  </a:lnTo>
                  <a:lnTo>
                    <a:pt x="182725" y="31653"/>
                  </a:lnTo>
                  <a:lnTo>
                    <a:pt x="199648" y="93857"/>
                  </a:lnTo>
                  <a:lnTo>
                    <a:pt x="212379" y="150926"/>
                  </a:lnTo>
                  <a:lnTo>
                    <a:pt x="225118" y="205748"/>
                  </a:lnTo>
                  <a:lnTo>
                    <a:pt x="236444" y="266197"/>
                  </a:lnTo>
                  <a:lnTo>
                    <a:pt x="240428" y="328942"/>
                  </a:lnTo>
                  <a:lnTo>
                    <a:pt x="241609" y="390952"/>
                  </a:lnTo>
                  <a:lnTo>
                    <a:pt x="240543" y="445823"/>
                  </a:lnTo>
                  <a:lnTo>
                    <a:pt x="231890" y="496532"/>
                  </a:lnTo>
                  <a:lnTo>
                    <a:pt x="216281" y="552437"/>
                  </a:lnTo>
                  <a:lnTo>
                    <a:pt x="206559" y="577182"/>
                  </a:lnTo>
                  <a:lnTo>
                    <a:pt x="192800" y="597618"/>
                  </a:lnTo>
                  <a:lnTo>
                    <a:pt x="173470" y="612364"/>
                  </a:lnTo>
                  <a:lnTo>
                    <a:pt x="162369" y="618278"/>
                  </a:lnTo>
                  <a:lnTo>
                    <a:pt x="150721" y="619390"/>
                  </a:lnTo>
                  <a:lnTo>
                    <a:pt x="126451" y="613073"/>
                  </a:lnTo>
                  <a:lnTo>
                    <a:pt x="116865" y="604593"/>
                  </a:lnTo>
                  <a:lnTo>
                    <a:pt x="89197" y="553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5" name="114 Serbest Form"/>
            <p:cNvSpPr/>
            <p:nvPr/>
          </p:nvSpPr>
          <p:spPr>
            <a:xfrm>
              <a:off x="4700401" y="4765182"/>
              <a:ext cx="114683" cy="23441"/>
            </a:xfrm>
            <a:custGeom>
              <a:avLst/>
              <a:gdLst/>
              <a:ahLst/>
              <a:cxnLst/>
              <a:rect l="0" t="0" r="0" b="0"/>
              <a:pathLst>
                <a:path w="114683" h="23441">
                  <a:moveTo>
                    <a:pt x="0" y="23440"/>
                  </a:moveTo>
                  <a:lnTo>
                    <a:pt x="60881" y="3146"/>
                  </a:lnTo>
                  <a:lnTo>
                    <a:pt x="78815" y="0"/>
                  </a:lnTo>
                  <a:lnTo>
                    <a:pt x="90771" y="734"/>
                  </a:lnTo>
                  <a:lnTo>
                    <a:pt x="114682" y="10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6" name="115 Serbest Form"/>
            <p:cNvSpPr/>
            <p:nvPr/>
          </p:nvSpPr>
          <p:spPr>
            <a:xfrm>
              <a:off x="4713144" y="4865077"/>
              <a:ext cx="152910" cy="76455"/>
            </a:xfrm>
            <a:custGeom>
              <a:avLst/>
              <a:gdLst/>
              <a:ahLst/>
              <a:cxnLst/>
              <a:rect l="0" t="0" r="0" b="0"/>
              <a:pathLst>
                <a:path w="152910" h="76455">
                  <a:moveTo>
                    <a:pt x="0" y="76454"/>
                  </a:moveTo>
                  <a:lnTo>
                    <a:pt x="56790" y="57524"/>
                  </a:lnTo>
                  <a:lnTo>
                    <a:pt x="113314" y="34907"/>
                  </a:lnTo>
                  <a:lnTo>
                    <a:pt x="135311" y="21177"/>
                  </a:lnTo>
                  <a:lnTo>
                    <a:pt x="152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7" name="116 Serbest Form"/>
            <p:cNvSpPr/>
            <p:nvPr/>
          </p:nvSpPr>
          <p:spPr>
            <a:xfrm>
              <a:off x="4955251" y="4643423"/>
              <a:ext cx="140168" cy="56002"/>
            </a:xfrm>
            <a:custGeom>
              <a:avLst/>
              <a:gdLst/>
              <a:ahLst/>
              <a:cxnLst/>
              <a:rect l="0" t="0" r="0" b="0"/>
              <a:pathLst>
                <a:path w="140168" h="56002">
                  <a:moveTo>
                    <a:pt x="0" y="56001"/>
                  </a:moveTo>
                  <a:lnTo>
                    <a:pt x="58206" y="12215"/>
                  </a:lnTo>
                  <a:lnTo>
                    <a:pt x="92885" y="1145"/>
                  </a:lnTo>
                  <a:lnTo>
                    <a:pt x="115849" y="0"/>
                  </a:lnTo>
                  <a:lnTo>
                    <a:pt x="140167" y="5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8" name="117 Serbest Form"/>
            <p:cNvSpPr/>
            <p:nvPr/>
          </p:nvSpPr>
          <p:spPr>
            <a:xfrm>
              <a:off x="5143032" y="4393605"/>
              <a:ext cx="258206" cy="407760"/>
            </a:xfrm>
            <a:custGeom>
              <a:avLst/>
              <a:gdLst/>
              <a:ahLst/>
              <a:cxnLst/>
              <a:rect l="0" t="0" r="0" b="0"/>
              <a:pathLst>
                <a:path w="258206" h="407760">
                  <a:moveTo>
                    <a:pt x="16098" y="0"/>
                  </a:moveTo>
                  <a:lnTo>
                    <a:pt x="8547" y="37755"/>
                  </a:lnTo>
                  <a:lnTo>
                    <a:pt x="0" y="96067"/>
                  </a:lnTo>
                  <a:lnTo>
                    <a:pt x="921" y="150299"/>
                  </a:lnTo>
                  <a:lnTo>
                    <a:pt x="9824" y="195168"/>
                  </a:lnTo>
                  <a:lnTo>
                    <a:pt x="26982" y="248493"/>
                  </a:lnTo>
                  <a:lnTo>
                    <a:pt x="52228" y="304564"/>
                  </a:lnTo>
                  <a:lnTo>
                    <a:pt x="62838" y="312061"/>
                  </a:lnTo>
                  <a:lnTo>
                    <a:pt x="89729" y="316616"/>
                  </a:lnTo>
                  <a:lnTo>
                    <a:pt x="101997" y="313017"/>
                  </a:lnTo>
                  <a:lnTo>
                    <a:pt x="123179" y="297692"/>
                  </a:lnTo>
                  <a:lnTo>
                    <a:pt x="144260" y="265183"/>
                  </a:lnTo>
                  <a:lnTo>
                    <a:pt x="155310" y="215884"/>
                  </a:lnTo>
                  <a:lnTo>
                    <a:pt x="158460" y="216130"/>
                  </a:lnTo>
                  <a:lnTo>
                    <a:pt x="161976" y="220542"/>
                  </a:lnTo>
                  <a:lnTo>
                    <a:pt x="185719" y="279872"/>
                  </a:lnTo>
                  <a:lnTo>
                    <a:pt x="215991" y="342570"/>
                  </a:lnTo>
                  <a:lnTo>
                    <a:pt x="251260" y="403271"/>
                  </a:lnTo>
                  <a:lnTo>
                    <a:pt x="253575" y="406183"/>
                  </a:lnTo>
                  <a:lnTo>
                    <a:pt x="258205" y="407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20" name="119 Serbest Form"/>
          <p:cNvSpPr/>
          <p:nvPr/>
        </p:nvSpPr>
        <p:spPr>
          <a:xfrm>
            <a:off x="5760795" y="6392756"/>
            <a:ext cx="876310" cy="931580"/>
          </a:xfrm>
          <a:custGeom>
            <a:avLst/>
            <a:gdLst/>
            <a:ahLst/>
            <a:cxnLst/>
            <a:rect l="0" t="0" r="0" b="0"/>
            <a:pathLst>
              <a:path w="876310" h="931580">
                <a:moveTo>
                  <a:pt x="355592" y="144133"/>
                </a:moveTo>
                <a:lnTo>
                  <a:pt x="348828" y="96781"/>
                </a:lnTo>
                <a:lnTo>
                  <a:pt x="342588" y="81417"/>
                </a:lnTo>
                <a:lnTo>
                  <a:pt x="324327" y="60570"/>
                </a:lnTo>
                <a:lnTo>
                  <a:pt x="313512" y="55860"/>
                </a:lnTo>
                <a:lnTo>
                  <a:pt x="290167" y="54403"/>
                </a:lnTo>
                <a:lnTo>
                  <a:pt x="239616" y="61542"/>
                </a:lnTo>
                <a:lnTo>
                  <a:pt x="193333" y="79389"/>
                </a:lnTo>
                <a:lnTo>
                  <a:pt x="131519" y="127425"/>
                </a:lnTo>
                <a:lnTo>
                  <a:pt x="79597" y="184902"/>
                </a:lnTo>
                <a:lnTo>
                  <a:pt x="54301" y="235248"/>
                </a:lnTo>
                <a:lnTo>
                  <a:pt x="27280" y="298261"/>
                </a:lnTo>
                <a:lnTo>
                  <a:pt x="12432" y="348373"/>
                </a:lnTo>
                <a:lnTo>
                  <a:pt x="2841" y="399089"/>
                </a:lnTo>
                <a:lnTo>
                  <a:pt x="0" y="453760"/>
                </a:lnTo>
                <a:lnTo>
                  <a:pt x="2933" y="511017"/>
                </a:lnTo>
                <a:lnTo>
                  <a:pt x="16545" y="563851"/>
                </a:lnTo>
                <a:lnTo>
                  <a:pt x="34736" y="615372"/>
                </a:lnTo>
                <a:lnTo>
                  <a:pt x="45922" y="646650"/>
                </a:lnTo>
                <a:lnTo>
                  <a:pt x="76175" y="697353"/>
                </a:lnTo>
                <a:lnTo>
                  <a:pt x="109419" y="747536"/>
                </a:lnTo>
                <a:lnTo>
                  <a:pt x="169374" y="807335"/>
                </a:lnTo>
                <a:lnTo>
                  <a:pt x="216883" y="841369"/>
                </a:lnTo>
                <a:lnTo>
                  <a:pt x="266827" y="869388"/>
                </a:lnTo>
                <a:lnTo>
                  <a:pt x="317493" y="891848"/>
                </a:lnTo>
                <a:lnTo>
                  <a:pt x="368373" y="907470"/>
                </a:lnTo>
                <a:lnTo>
                  <a:pt x="429538" y="925432"/>
                </a:lnTo>
                <a:lnTo>
                  <a:pt x="483060" y="931579"/>
                </a:lnTo>
                <a:lnTo>
                  <a:pt x="536989" y="926635"/>
                </a:lnTo>
                <a:lnTo>
                  <a:pt x="588836" y="916204"/>
                </a:lnTo>
                <a:lnTo>
                  <a:pt x="640065" y="904145"/>
                </a:lnTo>
                <a:lnTo>
                  <a:pt x="684348" y="884842"/>
                </a:lnTo>
                <a:lnTo>
                  <a:pt x="737363" y="842777"/>
                </a:lnTo>
                <a:lnTo>
                  <a:pt x="794749" y="780968"/>
                </a:lnTo>
                <a:lnTo>
                  <a:pt x="835691" y="717506"/>
                </a:lnTo>
                <a:lnTo>
                  <a:pt x="855984" y="659803"/>
                </a:lnTo>
                <a:lnTo>
                  <a:pt x="872210" y="602626"/>
                </a:lnTo>
                <a:lnTo>
                  <a:pt x="876309" y="554811"/>
                </a:lnTo>
                <a:lnTo>
                  <a:pt x="876107" y="504777"/>
                </a:lnTo>
                <a:lnTo>
                  <a:pt x="869125" y="454084"/>
                </a:lnTo>
                <a:lnTo>
                  <a:pt x="865012" y="403195"/>
                </a:lnTo>
                <a:lnTo>
                  <a:pt x="854039" y="352250"/>
                </a:lnTo>
                <a:lnTo>
                  <a:pt x="834899" y="301288"/>
                </a:lnTo>
                <a:lnTo>
                  <a:pt x="819632" y="250319"/>
                </a:lnTo>
                <a:lnTo>
                  <a:pt x="804726" y="199350"/>
                </a:lnTo>
                <a:lnTo>
                  <a:pt x="783004" y="149797"/>
                </a:lnTo>
                <a:lnTo>
                  <a:pt x="754072" y="94282"/>
                </a:lnTo>
                <a:lnTo>
                  <a:pt x="740821" y="69591"/>
                </a:lnTo>
                <a:lnTo>
                  <a:pt x="692373" y="21767"/>
                </a:lnTo>
                <a:lnTo>
                  <a:pt x="652494" y="2476"/>
                </a:lnTo>
                <a:lnTo>
                  <a:pt x="624884" y="0"/>
                </a:lnTo>
                <a:lnTo>
                  <a:pt x="572550" y="9947"/>
                </a:lnTo>
                <a:lnTo>
                  <a:pt x="522726" y="26961"/>
                </a:lnTo>
                <a:lnTo>
                  <a:pt x="466530" y="71037"/>
                </a:lnTo>
                <a:lnTo>
                  <a:pt x="432047" y="931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8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00" y="76200"/>
            <a:ext cx="7823479" cy="50330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1541839" y="509698"/>
            <a:ext cx="101941" cy="25486"/>
          </a:xfrm>
          <a:custGeom>
            <a:avLst/>
            <a:gdLst/>
            <a:ahLst/>
            <a:cxnLst/>
            <a:rect l="0" t="0" r="0" b="0"/>
            <a:pathLst>
              <a:path w="101941" h="25486">
                <a:moveTo>
                  <a:pt x="0" y="25485"/>
                </a:moveTo>
                <a:lnTo>
                  <a:pt x="54116" y="11956"/>
                </a:lnTo>
                <a:lnTo>
                  <a:pt x="10194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2879799" y="466280"/>
            <a:ext cx="254850" cy="170844"/>
          </a:xfrm>
          <a:custGeom>
            <a:avLst/>
            <a:gdLst/>
            <a:ahLst/>
            <a:cxnLst/>
            <a:rect l="0" t="0" r="0" b="0"/>
            <a:pathLst>
              <a:path w="254850" h="170844">
                <a:moveTo>
                  <a:pt x="0" y="170843"/>
                </a:moveTo>
                <a:lnTo>
                  <a:pt x="37808" y="112864"/>
                </a:lnTo>
                <a:lnTo>
                  <a:pt x="56447" y="94105"/>
                </a:lnTo>
                <a:lnTo>
                  <a:pt x="119148" y="50956"/>
                </a:lnTo>
                <a:lnTo>
                  <a:pt x="178983" y="16077"/>
                </a:lnTo>
                <a:lnTo>
                  <a:pt x="226649" y="0"/>
                </a:lnTo>
                <a:lnTo>
                  <a:pt x="254849" y="51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4867625" y="445986"/>
            <a:ext cx="356790" cy="101941"/>
          </a:xfrm>
          <a:custGeom>
            <a:avLst/>
            <a:gdLst/>
            <a:ahLst/>
            <a:cxnLst/>
            <a:rect l="0" t="0" r="0" b="0"/>
            <a:pathLst>
              <a:path w="356790" h="101941">
                <a:moveTo>
                  <a:pt x="0" y="101940"/>
                </a:moveTo>
                <a:lnTo>
                  <a:pt x="51669" y="98164"/>
                </a:lnTo>
                <a:lnTo>
                  <a:pt x="102078" y="84204"/>
                </a:lnTo>
                <a:lnTo>
                  <a:pt x="161694" y="67813"/>
                </a:lnTo>
                <a:lnTo>
                  <a:pt x="215840" y="50941"/>
                </a:lnTo>
                <a:lnTo>
                  <a:pt x="267437" y="33974"/>
                </a:lnTo>
                <a:lnTo>
                  <a:pt x="327509" y="12742"/>
                </a:lnTo>
                <a:lnTo>
                  <a:pt x="35678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4357926" y="904715"/>
            <a:ext cx="318563" cy="127426"/>
          </a:xfrm>
          <a:custGeom>
            <a:avLst/>
            <a:gdLst/>
            <a:ahLst/>
            <a:cxnLst/>
            <a:rect l="0" t="0" r="0" b="0"/>
            <a:pathLst>
              <a:path w="318563" h="127426">
                <a:moveTo>
                  <a:pt x="0" y="127425"/>
                </a:moveTo>
                <a:lnTo>
                  <a:pt x="25485" y="120346"/>
                </a:lnTo>
                <a:lnTo>
                  <a:pt x="67960" y="108547"/>
                </a:lnTo>
                <a:lnTo>
                  <a:pt x="121761" y="93602"/>
                </a:lnTo>
                <a:lnTo>
                  <a:pt x="161877" y="82223"/>
                </a:lnTo>
                <a:lnTo>
                  <a:pt x="217776" y="65804"/>
                </a:lnTo>
                <a:lnTo>
                  <a:pt x="273125" y="48601"/>
                </a:lnTo>
                <a:lnTo>
                  <a:pt x="309661" y="27772"/>
                </a:lnTo>
                <a:lnTo>
                  <a:pt x="315460" y="21346"/>
                </a:lnTo>
                <a:lnTo>
                  <a:pt x="317910" y="15647"/>
                </a:lnTo>
                <a:lnTo>
                  <a:pt x="31856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erbest Form"/>
          <p:cNvSpPr/>
          <p:nvPr/>
        </p:nvSpPr>
        <p:spPr>
          <a:xfrm>
            <a:off x="5772341" y="968428"/>
            <a:ext cx="407760" cy="127425"/>
          </a:xfrm>
          <a:custGeom>
            <a:avLst/>
            <a:gdLst/>
            <a:ahLst/>
            <a:cxnLst/>
            <a:rect l="0" t="0" r="0" b="0"/>
            <a:pathLst>
              <a:path w="407760" h="127425">
                <a:moveTo>
                  <a:pt x="0" y="127424"/>
                </a:moveTo>
                <a:lnTo>
                  <a:pt x="53207" y="109689"/>
                </a:lnTo>
                <a:lnTo>
                  <a:pt x="111139" y="102054"/>
                </a:lnTo>
                <a:lnTo>
                  <a:pt x="164952" y="88381"/>
                </a:lnTo>
                <a:lnTo>
                  <a:pt x="216483" y="72046"/>
                </a:lnTo>
                <a:lnTo>
                  <a:pt x="268980" y="55185"/>
                </a:lnTo>
                <a:lnTo>
                  <a:pt x="328642" y="38221"/>
                </a:lnTo>
                <a:lnTo>
                  <a:pt x="390418" y="16989"/>
                </a:lnTo>
                <a:lnTo>
                  <a:pt x="40775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erbest Form"/>
          <p:cNvSpPr/>
          <p:nvPr/>
        </p:nvSpPr>
        <p:spPr>
          <a:xfrm>
            <a:off x="305819" y="1248762"/>
            <a:ext cx="216623" cy="127426"/>
          </a:xfrm>
          <a:custGeom>
            <a:avLst/>
            <a:gdLst/>
            <a:ahLst/>
            <a:cxnLst/>
            <a:rect l="0" t="0" r="0" b="0"/>
            <a:pathLst>
              <a:path w="216623" h="127426">
                <a:moveTo>
                  <a:pt x="0" y="127425"/>
                </a:moveTo>
                <a:lnTo>
                  <a:pt x="54116" y="86838"/>
                </a:lnTo>
                <a:lnTo>
                  <a:pt x="114665" y="48033"/>
                </a:lnTo>
                <a:lnTo>
                  <a:pt x="171308" y="15685"/>
                </a:lnTo>
                <a:lnTo>
                  <a:pt x="21662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4" name="13 Grup"/>
          <p:cNvGrpSpPr/>
          <p:nvPr/>
        </p:nvGrpSpPr>
        <p:grpSpPr>
          <a:xfrm>
            <a:off x="4982647" y="2826148"/>
            <a:ext cx="850418" cy="1105265"/>
            <a:chOff x="4982647" y="2826148"/>
            <a:chExt cx="850418" cy="1105265"/>
          </a:xfrm>
        </p:grpSpPr>
        <p:sp>
          <p:nvSpPr>
            <p:cNvPr id="10" name="9 Serbest Form"/>
            <p:cNvSpPr/>
            <p:nvPr/>
          </p:nvSpPr>
          <p:spPr>
            <a:xfrm>
              <a:off x="5061307" y="3185618"/>
              <a:ext cx="239563" cy="382178"/>
            </a:xfrm>
            <a:custGeom>
              <a:avLst/>
              <a:gdLst/>
              <a:ahLst/>
              <a:cxnLst/>
              <a:rect l="0" t="0" r="0" b="0"/>
              <a:pathLst>
                <a:path w="239563" h="382178">
                  <a:moveTo>
                    <a:pt x="137622" y="0"/>
                  </a:moveTo>
                  <a:lnTo>
                    <a:pt x="118744" y="37756"/>
                  </a:lnTo>
                  <a:lnTo>
                    <a:pt x="91005" y="91819"/>
                  </a:lnTo>
                  <a:lnTo>
                    <a:pt x="60884" y="146136"/>
                  </a:lnTo>
                  <a:lnTo>
                    <a:pt x="37305" y="202542"/>
                  </a:lnTo>
                  <a:lnTo>
                    <a:pt x="19013" y="254585"/>
                  </a:lnTo>
                  <a:lnTo>
                    <a:pt x="3181" y="307183"/>
                  </a:lnTo>
                  <a:lnTo>
                    <a:pt x="0" y="338046"/>
                  </a:lnTo>
                  <a:lnTo>
                    <a:pt x="6137" y="363089"/>
                  </a:lnTo>
                  <a:lnTo>
                    <a:pt x="11738" y="373732"/>
                  </a:lnTo>
                  <a:lnTo>
                    <a:pt x="19720" y="379411"/>
                  </a:lnTo>
                  <a:lnTo>
                    <a:pt x="29288" y="381781"/>
                  </a:lnTo>
                  <a:lnTo>
                    <a:pt x="81929" y="382177"/>
                  </a:lnTo>
                  <a:lnTo>
                    <a:pt x="138105" y="372082"/>
                  </a:lnTo>
                  <a:lnTo>
                    <a:pt x="198494" y="360230"/>
                  </a:lnTo>
                  <a:lnTo>
                    <a:pt x="239562" y="356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5249899" y="3389498"/>
              <a:ext cx="12743" cy="305820"/>
            </a:xfrm>
            <a:custGeom>
              <a:avLst/>
              <a:gdLst/>
              <a:ahLst/>
              <a:cxnLst/>
              <a:rect l="0" t="0" r="0" b="0"/>
              <a:pathLst>
                <a:path w="12743" h="305820">
                  <a:moveTo>
                    <a:pt x="0" y="0"/>
                  </a:moveTo>
                  <a:lnTo>
                    <a:pt x="0" y="45307"/>
                  </a:lnTo>
                  <a:lnTo>
                    <a:pt x="0" y="81174"/>
                  </a:lnTo>
                  <a:lnTo>
                    <a:pt x="0" y="139905"/>
                  </a:lnTo>
                  <a:lnTo>
                    <a:pt x="1416" y="188189"/>
                  </a:lnTo>
                  <a:lnTo>
                    <a:pt x="8757" y="245795"/>
                  </a:lnTo>
                  <a:lnTo>
                    <a:pt x="12742" y="305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5364581" y="3238738"/>
              <a:ext cx="242108" cy="334501"/>
            </a:xfrm>
            <a:custGeom>
              <a:avLst/>
              <a:gdLst/>
              <a:ahLst/>
              <a:cxnLst/>
              <a:rect l="0" t="0" r="0" b="0"/>
              <a:pathLst>
                <a:path w="242108" h="334501">
                  <a:moveTo>
                    <a:pt x="0" y="61562"/>
                  </a:moveTo>
                  <a:lnTo>
                    <a:pt x="52858" y="31358"/>
                  </a:lnTo>
                  <a:lnTo>
                    <a:pt x="94703" y="7446"/>
                  </a:lnTo>
                  <a:lnTo>
                    <a:pt x="122601" y="0"/>
                  </a:lnTo>
                  <a:lnTo>
                    <a:pt x="141199" y="3531"/>
                  </a:lnTo>
                  <a:lnTo>
                    <a:pt x="153598" y="14380"/>
                  </a:lnTo>
                  <a:lnTo>
                    <a:pt x="160448" y="30107"/>
                  </a:lnTo>
                  <a:lnTo>
                    <a:pt x="164283" y="70236"/>
                  </a:lnTo>
                  <a:lnTo>
                    <a:pt x="151718" y="127058"/>
                  </a:lnTo>
                  <a:lnTo>
                    <a:pt x="136825" y="179762"/>
                  </a:lnTo>
                  <a:lnTo>
                    <a:pt x="120525" y="239551"/>
                  </a:lnTo>
                  <a:lnTo>
                    <a:pt x="117830" y="286402"/>
                  </a:lnTo>
                  <a:lnTo>
                    <a:pt x="122217" y="314401"/>
                  </a:lnTo>
                  <a:lnTo>
                    <a:pt x="129616" y="323566"/>
                  </a:lnTo>
                  <a:lnTo>
                    <a:pt x="152940" y="333750"/>
                  </a:lnTo>
                  <a:lnTo>
                    <a:pt x="178408" y="334500"/>
                  </a:lnTo>
                  <a:lnTo>
                    <a:pt x="212851" y="326963"/>
                  </a:lnTo>
                  <a:lnTo>
                    <a:pt x="242107" y="316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4982647" y="2826148"/>
              <a:ext cx="850418" cy="1105265"/>
            </a:xfrm>
            <a:custGeom>
              <a:avLst/>
              <a:gdLst/>
              <a:ahLst/>
              <a:cxnLst/>
              <a:rect l="0" t="0" r="0" b="0"/>
              <a:pathLst>
                <a:path w="850418" h="1105265">
                  <a:moveTo>
                    <a:pt x="458389" y="130106"/>
                  </a:moveTo>
                  <a:lnTo>
                    <a:pt x="405532" y="103677"/>
                  </a:lnTo>
                  <a:lnTo>
                    <a:pt x="363686" y="82754"/>
                  </a:lnTo>
                  <a:lnTo>
                    <a:pt x="328710" y="70221"/>
                  </a:lnTo>
                  <a:lnTo>
                    <a:pt x="270969" y="60071"/>
                  </a:lnTo>
                  <a:lnTo>
                    <a:pt x="212192" y="62318"/>
                  </a:lnTo>
                  <a:lnTo>
                    <a:pt x="167876" y="71950"/>
                  </a:lnTo>
                  <a:lnTo>
                    <a:pt x="134609" y="90536"/>
                  </a:lnTo>
                  <a:lnTo>
                    <a:pt x="72059" y="148682"/>
                  </a:lnTo>
                  <a:lnTo>
                    <a:pt x="47855" y="184220"/>
                  </a:lnTo>
                  <a:lnTo>
                    <a:pt x="26275" y="246248"/>
                  </a:lnTo>
                  <a:lnTo>
                    <a:pt x="12738" y="296190"/>
                  </a:lnTo>
                  <a:lnTo>
                    <a:pt x="3535" y="346856"/>
                  </a:lnTo>
                  <a:lnTo>
                    <a:pt x="808" y="397736"/>
                  </a:lnTo>
                  <a:lnTo>
                    <a:pt x="0" y="452454"/>
                  </a:lnTo>
                  <a:lnTo>
                    <a:pt x="3537" y="513502"/>
                  </a:lnTo>
                  <a:lnTo>
                    <a:pt x="13551" y="572649"/>
                  </a:lnTo>
                  <a:lnTo>
                    <a:pt x="25486" y="626042"/>
                  </a:lnTo>
                  <a:lnTo>
                    <a:pt x="37988" y="677729"/>
                  </a:lnTo>
                  <a:lnTo>
                    <a:pt x="54898" y="739168"/>
                  </a:lnTo>
                  <a:lnTo>
                    <a:pt x="82045" y="799546"/>
                  </a:lnTo>
                  <a:lnTo>
                    <a:pt x="123059" y="857606"/>
                  </a:lnTo>
                  <a:lnTo>
                    <a:pt x="179203" y="916519"/>
                  </a:lnTo>
                  <a:lnTo>
                    <a:pt x="241918" y="970895"/>
                  </a:lnTo>
                  <a:lnTo>
                    <a:pt x="281455" y="998103"/>
                  </a:lnTo>
                  <a:lnTo>
                    <a:pt x="341059" y="1024475"/>
                  </a:lnTo>
                  <a:lnTo>
                    <a:pt x="400918" y="1049768"/>
                  </a:lnTo>
                  <a:lnTo>
                    <a:pt x="457105" y="1077155"/>
                  </a:lnTo>
                  <a:lnTo>
                    <a:pt x="497652" y="1091570"/>
                  </a:lnTo>
                  <a:lnTo>
                    <a:pt x="557597" y="1100934"/>
                  </a:lnTo>
                  <a:lnTo>
                    <a:pt x="586016" y="1105264"/>
                  </a:lnTo>
                  <a:lnTo>
                    <a:pt x="646629" y="1096507"/>
                  </a:lnTo>
                  <a:lnTo>
                    <a:pt x="686896" y="1081415"/>
                  </a:lnTo>
                  <a:lnTo>
                    <a:pt x="731790" y="1050947"/>
                  </a:lnTo>
                  <a:lnTo>
                    <a:pt x="766510" y="1007488"/>
                  </a:lnTo>
                  <a:lnTo>
                    <a:pt x="793126" y="945381"/>
                  </a:lnTo>
                  <a:lnTo>
                    <a:pt x="810770" y="893190"/>
                  </a:lnTo>
                  <a:lnTo>
                    <a:pt x="827889" y="833589"/>
                  </a:lnTo>
                  <a:lnTo>
                    <a:pt x="836879" y="785948"/>
                  </a:lnTo>
                  <a:lnTo>
                    <a:pt x="843318" y="730773"/>
                  </a:lnTo>
                  <a:lnTo>
                    <a:pt x="850417" y="678557"/>
                  </a:lnTo>
                  <a:lnTo>
                    <a:pt x="848745" y="627217"/>
                  </a:lnTo>
                  <a:lnTo>
                    <a:pt x="843058" y="576138"/>
                  </a:lnTo>
                  <a:lnTo>
                    <a:pt x="837597" y="525136"/>
                  </a:lnTo>
                  <a:lnTo>
                    <a:pt x="827012" y="474157"/>
                  </a:lnTo>
                  <a:lnTo>
                    <a:pt x="811134" y="426960"/>
                  </a:lnTo>
                  <a:lnTo>
                    <a:pt x="787164" y="372959"/>
                  </a:lnTo>
                  <a:lnTo>
                    <a:pt x="758623" y="312633"/>
                  </a:lnTo>
                  <a:lnTo>
                    <a:pt x="725717" y="258347"/>
                  </a:lnTo>
                  <a:lnTo>
                    <a:pt x="685184" y="199957"/>
                  </a:lnTo>
                  <a:lnTo>
                    <a:pt x="645033" y="142645"/>
                  </a:lnTo>
                  <a:lnTo>
                    <a:pt x="601444" y="85808"/>
                  </a:lnTo>
                  <a:lnTo>
                    <a:pt x="546289" y="37539"/>
                  </a:lnTo>
                  <a:lnTo>
                    <a:pt x="507559" y="12852"/>
                  </a:lnTo>
                  <a:lnTo>
                    <a:pt x="476939" y="1066"/>
                  </a:lnTo>
                  <a:lnTo>
                    <a:pt x="427860" y="0"/>
                  </a:lnTo>
                  <a:lnTo>
                    <a:pt x="365014" y="12414"/>
                  </a:lnTo>
                  <a:lnTo>
                    <a:pt x="343707" y="15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2879799" y="2561237"/>
            <a:ext cx="2097255" cy="498971"/>
            <a:chOff x="2879799" y="2561237"/>
            <a:chExt cx="2097255" cy="498971"/>
          </a:xfrm>
        </p:grpSpPr>
        <p:sp>
          <p:nvSpPr>
            <p:cNvPr id="15" name="14 Serbest Form"/>
            <p:cNvSpPr/>
            <p:nvPr/>
          </p:nvSpPr>
          <p:spPr>
            <a:xfrm>
              <a:off x="2879799" y="2710102"/>
              <a:ext cx="186391" cy="350106"/>
            </a:xfrm>
            <a:custGeom>
              <a:avLst/>
              <a:gdLst/>
              <a:ahLst/>
              <a:cxnLst/>
              <a:rect l="0" t="0" r="0" b="0"/>
              <a:pathLst>
                <a:path w="186391" h="350106">
                  <a:moveTo>
                    <a:pt x="0" y="42272"/>
                  </a:moveTo>
                  <a:lnTo>
                    <a:pt x="21762" y="23342"/>
                  </a:lnTo>
                  <a:lnTo>
                    <a:pt x="77642" y="101"/>
                  </a:lnTo>
                  <a:lnTo>
                    <a:pt x="88573" y="0"/>
                  </a:lnTo>
                  <a:lnTo>
                    <a:pt x="108269" y="7438"/>
                  </a:lnTo>
                  <a:lnTo>
                    <a:pt x="122687" y="23959"/>
                  </a:lnTo>
                  <a:lnTo>
                    <a:pt x="128513" y="34311"/>
                  </a:lnTo>
                  <a:lnTo>
                    <a:pt x="131212" y="57139"/>
                  </a:lnTo>
                  <a:lnTo>
                    <a:pt x="117750" y="119007"/>
                  </a:lnTo>
                  <a:lnTo>
                    <a:pt x="109910" y="144336"/>
                  </a:lnTo>
                  <a:lnTo>
                    <a:pt x="111501" y="154206"/>
                  </a:lnTo>
                  <a:lnTo>
                    <a:pt x="116809" y="162201"/>
                  </a:lnTo>
                  <a:lnTo>
                    <a:pt x="174272" y="216726"/>
                  </a:lnTo>
                  <a:lnTo>
                    <a:pt x="183641" y="241097"/>
                  </a:lnTo>
                  <a:lnTo>
                    <a:pt x="186390" y="269390"/>
                  </a:lnTo>
                  <a:lnTo>
                    <a:pt x="182892" y="296123"/>
                  </a:lnTo>
                  <a:lnTo>
                    <a:pt x="172842" y="318387"/>
                  </a:lnTo>
                  <a:lnTo>
                    <a:pt x="166198" y="328289"/>
                  </a:lnTo>
                  <a:lnTo>
                    <a:pt x="147489" y="343066"/>
                  </a:lnTo>
                  <a:lnTo>
                    <a:pt x="136553" y="348988"/>
                  </a:lnTo>
                  <a:lnTo>
                    <a:pt x="125015" y="350105"/>
                  </a:lnTo>
                  <a:lnTo>
                    <a:pt x="100869" y="343795"/>
                  </a:lnTo>
                  <a:lnTo>
                    <a:pt x="83530" y="331552"/>
                  </a:lnTo>
                  <a:lnTo>
                    <a:pt x="63712" y="309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3109163" y="2733986"/>
              <a:ext cx="242109" cy="314966"/>
            </a:xfrm>
            <a:custGeom>
              <a:avLst/>
              <a:gdLst/>
              <a:ahLst/>
              <a:cxnLst/>
              <a:rect l="0" t="0" r="0" b="0"/>
              <a:pathLst>
                <a:path w="242109" h="314966">
                  <a:moveTo>
                    <a:pt x="0" y="69358"/>
                  </a:moveTo>
                  <a:lnTo>
                    <a:pt x="54116" y="15242"/>
                  </a:lnTo>
                  <a:lnTo>
                    <a:pt x="72889" y="3548"/>
                  </a:lnTo>
                  <a:lnTo>
                    <a:pt x="88236" y="0"/>
                  </a:lnTo>
                  <a:lnTo>
                    <a:pt x="101299" y="1882"/>
                  </a:lnTo>
                  <a:lnTo>
                    <a:pt x="110008" y="8800"/>
                  </a:lnTo>
                  <a:lnTo>
                    <a:pt x="119684" y="31588"/>
                  </a:lnTo>
                  <a:lnTo>
                    <a:pt x="118367" y="76258"/>
                  </a:lnTo>
                  <a:lnTo>
                    <a:pt x="109010" y="125361"/>
                  </a:lnTo>
                  <a:lnTo>
                    <a:pt x="93164" y="182517"/>
                  </a:lnTo>
                  <a:lnTo>
                    <a:pt x="80175" y="238485"/>
                  </a:lnTo>
                  <a:lnTo>
                    <a:pt x="78935" y="254317"/>
                  </a:lnTo>
                  <a:lnTo>
                    <a:pt x="85109" y="279458"/>
                  </a:lnTo>
                  <a:lnTo>
                    <a:pt x="90719" y="290127"/>
                  </a:lnTo>
                  <a:lnTo>
                    <a:pt x="108280" y="305757"/>
                  </a:lnTo>
                  <a:lnTo>
                    <a:pt x="118909" y="311907"/>
                  </a:lnTo>
                  <a:lnTo>
                    <a:pt x="142046" y="314965"/>
                  </a:lnTo>
                  <a:lnTo>
                    <a:pt x="198273" y="312156"/>
                  </a:lnTo>
                  <a:lnTo>
                    <a:pt x="219322" y="307997"/>
                  </a:lnTo>
                  <a:lnTo>
                    <a:pt x="242108" y="298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3555150" y="2785841"/>
              <a:ext cx="229366" cy="68474"/>
            </a:xfrm>
            <a:custGeom>
              <a:avLst/>
              <a:gdLst/>
              <a:ahLst/>
              <a:cxnLst/>
              <a:rect l="0" t="0" r="0" b="0"/>
              <a:pathLst>
                <a:path w="229366" h="68474">
                  <a:moveTo>
                    <a:pt x="0" y="68473"/>
                  </a:moveTo>
                  <a:lnTo>
                    <a:pt x="41531" y="53371"/>
                  </a:lnTo>
                  <a:lnTo>
                    <a:pt x="100576" y="32028"/>
                  </a:lnTo>
                  <a:lnTo>
                    <a:pt x="157697" y="12053"/>
                  </a:lnTo>
                  <a:lnTo>
                    <a:pt x="198691" y="0"/>
                  </a:lnTo>
                  <a:lnTo>
                    <a:pt x="229365" y="4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3657090" y="2714147"/>
              <a:ext cx="89198" cy="254850"/>
            </a:xfrm>
            <a:custGeom>
              <a:avLst/>
              <a:gdLst/>
              <a:ahLst/>
              <a:cxnLst/>
              <a:rect l="0" t="0" r="0" b="0"/>
              <a:pathLst>
                <a:path w="89198" h="254850">
                  <a:moveTo>
                    <a:pt x="0" y="0"/>
                  </a:moveTo>
                  <a:lnTo>
                    <a:pt x="27058" y="47351"/>
                  </a:lnTo>
                  <a:lnTo>
                    <a:pt x="50649" y="110621"/>
                  </a:lnTo>
                  <a:lnTo>
                    <a:pt x="66606" y="160673"/>
                  </a:lnTo>
                  <a:lnTo>
                    <a:pt x="83266" y="214222"/>
                  </a:lnTo>
                  <a:lnTo>
                    <a:pt x="89197" y="254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3911939" y="2586722"/>
              <a:ext cx="127426" cy="382275"/>
            </a:xfrm>
            <a:custGeom>
              <a:avLst/>
              <a:gdLst/>
              <a:ahLst/>
              <a:cxnLst/>
              <a:rect l="0" t="0" r="0" b="0"/>
              <a:pathLst>
                <a:path w="127426" h="382275">
                  <a:moveTo>
                    <a:pt x="0" y="0"/>
                  </a:moveTo>
                  <a:lnTo>
                    <a:pt x="15103" y="41531"/>
                  </a:lnTo>
                  <a:lnTo>
                    <a:pt x="36445" y="101992"/>
                  </a:lnTo>
                  <a:lnTo>
                    <a:pt x="50650" y="147741"/>
                  </a:lnTo>
                  <a:lnTo>
                    <a:pt x="66607" y="198573"/>
                  </a:lnTo>
                  <a:lnTo>
                    <a:pt x="84683" y="253801"/>
                  </a:lnTo>
                  <a:lnTo>
                    <a:pt x="101887" y="305612"/>
                  </a:lnTo>
                  <a:lnTo>
                    <a:pt x="121755" y="365257"/>
                  </a:lnTo>
                  <a:lnTo>
                    <a:pt x="127425" y="382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4121220" y="2561237"/>
              <a:ext cx="166921" cy="427412"/>
            </a:xfrm>
            <a:custGeom>
              <a:avLst/>
              <a:gdLst/>
              <a:ahLst/>
              <a:cxnLst/>
              <a:rect l="0" t="0" r="0" b="0"/>
              <a:pathLst>
                <a:path w="166921" h="427412">
                  <a:moveTo>
                    <a:pt x="7341" y="0"/>
                  </a:moveTo>
                  <a:lnTo>
                    <a:pt x="0" y="44939"/>
                  </a:lnTo>
                  <a:lnTo>
                    <a:pt x="3135" y="91236"/>
                  </a:lnTo>
                  <a:lnTo>
                    <a:pt x="6095" y="152727"/>
                  </a:lnTo>
                  <a:lnTo>
                    <a:pt x="6972" y="206814"/>
                  </a:lnTo>
                  <a:lnTo>
                    <a:pt x="16025" y="267070"/>
                  </a:lnTo>
                  <a:lnTo>
                    <a:pt x="21713" y="314003"/>
                  </a:lnTo>
                  <a:lnTo>
                    <a:pt x="47568" y="368631"/>
                  </a:lnTo>
                  <a:lnTo>
                    <a:pt x="79944" y="413559"/>
                  </a:lnTo>
                  <a:lnTo>
                    <a:pt x="104265" y="424495"/>
                  </a:lnTo>
                  <a:lnTo>
                    <a:pt x="118680" y="427411"/>
                  </a:lnTo>
                  <a:lnTo>
                    <a:pt x="131121" y="426524"/>
                  </a:lnTo>
                  <a:lnTo>
                    <a:pt x="152495" y="417987"/>
                  </a:lnTo>
                  <a:lnTo>
                    <a:pt x="159328" y="408914"/>
                  </a:lnTo>
                  <a:lnTo>
                    <a:pt x="166920" y="383732"/>
                  </a:lnTo>
                  <a:lnTo>
                    <a:pt x="164430" y="344479"/>
                  </a:lnTo>
                  <a:lnTo>
                    <a:pt x="154557" y="322529"/>
                  </a:lnTo>
                  <a:lnTo>
                    <a:pt x="147960" y="312712"/>
                  </a:lnTo>
                  <a:lnTo>
                    <a:pt x="139315" y="307583"/>
                  </a:lnTo>
                  <a:lnTo>
                    <a:pt x="118382" y="305659"/>
                  </a:lnTo>
                  <a:lnTo>
                    <a:pt x="71054" y="318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4472608" y="2849846"/>
              <a:ext cx="191138" cy="29954"/>
            </a:xfrm>
            <a:custGeom>
              <a:avLst/>
              <a:gdLst/>
              <a:ahLst/>
              <a:cxnLst/>
              <a:rect l="0" t="0" r="0" b="0"/>
              <a:pathLst>
                <a:path w="191138" h="29954">
                  <a:moveTo>
                    <a:pt x="0" y="29953"/>
                  </a:moveTo>
                  <a:lnTo>
                    <a:pt x="61755" y="16092"/>
                  </a:lnTo>
                  <a:lnTo>
                    <a:pt x="114296" y="0"/>
                  </a:lnTo>
                  <a:lnTo>
                    <a:pt x="177103" y="2900"/>
                  </a:lnTo>
                  <a:lnTo>
                    <a:pt x="191137" y="4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4735551" y="2590459"/>
              <a:ext cx="241503" cy="395195"/>
            </a:xfrm>
            <a:custGeom>
              <a:avLst/>
              <a:gdLst/>
              <a:ahLst/>
              <a:cxnLst/>
              <a:rect l="0" t="0" r="0" b="0"/>
              <a:pathLst>
                <a:path w="241503" h="395195">
                  <a:moveTo>
                    <a:pt x="42877" y="110945"/>
                  </a:moveTo>
                  <a:lnTo>
                    <a:pt x="1923" y="96263"/>
                  </a:lnTo>
                  <a:lnTo>
                    <a:pt x="0" y="98325"/>
                  </a:lnTo>
                  <a:lnTo>
                    <a:pt x="1549" y="102532"/>
                  </a:lnTo>
                  <a:lnTo>
                    <a:pt x="24024" y="121981"/>
                  </a:lnTo>
                  <a:lnTo>
                    <a:pt x="81977" y="152164"/>
                  </a:lnTo>
                  <a:lnTo>
                    <a:pt x="144931" y="192041"/>
                  </a:lnTo>
                  <a:lnTo>
                    <a:pt x="201779" y="234174"/>
                  </a:lnTo>
                  <a:lnTo>
                    <a:pt x="229025" y="266387"/>
                  </a:lnTo>
                  <a:lnTo>
                    <a:pt x="238875" y="294241"/>
                  </a:lnTo>
                  <a:lnTo>
                    <a:pt x="241502" y="309597"/>
                  </a:lnTo>
                  <a:lnTo>
                    <a:pt x="236870" y="334211"/>
                  </a:lnTo>
                  <a:lnTo>
                    <a:pt x="223957" y="354589"/>
                  </a:lnTo>
                  <a:lnTo>
                    <a:pt x="192806" y="380566"/>
                  </a:lnTo>
                  <a:lnTo>
                    <a:pt x="168977" y="392653"/>
                  </a:lnTo>
                  <a:lnTo>
                    <a:pt x="144228" y="395194"/>
                  </a:lnTo>
                  <a:lnTo>
                    <a:pt x="120486" y="390187"/>
                  </a:lnTo>
                  <a:lnTo>
                    <a:pt x="100495" y="378524"/>
                  </a:lnTo>
                  <a:lnTo>
                    <a:pt x="85946" y="360126"/>
                  </a:lnTo>
                  <a:lnTo>
                    <a:pt x="80085" y="349273"/>
                  </a:lnTo>
                  <a:lnTo>
                    <a:pt x="77347" y="325887"/>
                  </a:lnTo>
                  <a:lnTo>
                    <a:pt x="82266" y="301336"/>
                  </a:lnTo>
                  <a:lnTo>
                    <a:pt x="109591" y="238272"/>
                  </a:lnTo>
                  <a:lnTo>
                    <a:pt x="145771" y="184730"/>
                  </a:lnTo>
                  <a:lnTo>
                    <a:pt x="177244" y="123336"/>
                  </a:lnTo>
                  <a:lnTo>
                    <a:pt x="199829" y="59929"/>
                  </a:lnTo>
                  <a:lnTo>
                    <a:pt x="199898" y="48618"/>
                  </a:lnTo>
                  <a:lnTo>
                    <a:pt x="192422" y="28499"/>
                  </a:lnTo>
                  <a:lnTo>
                    <a:pt x="175886" y="13894"/>
                  </a:lnTo>
                  <a:lnTo>
                    <a:pt x="152962" y="4099"/>
                  </a:lnTo>
                  <a:lnTo>
                    <a:pt x="109632" y="0"/>
                  </a:lnTo>
                  <a:lnTo>
                    <a:pt x="72095" y="7124"/>
                  </a:lnTo>
                  <a:lnTo>
                    <a:pt x="42877" y="21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4" name="23 Serbest Form"/>
          <p:cNvSpPr/>
          <p:nvPr/>
        </p:nvSpPr>
        <p:spPr>
          <a:xfrm>
            <a:off x="12742" y="2828829"/>
            <a:ext cx="509898" cy="261615"/>
          </a:xfrm>
          <a:custGeom>
            <a:avLst/>
            <a:gdLst/>
            <a:ahLst/>
            <a:cxnLst/>
            <a:rect l="0" t="0" r="0" b="0"/>
            <a:pathLst>
              <a:path w="509898" h="261615">
                <a:moveTo>
                  <a:pt x="0" y="254849"/>
                </a:moveTo>
                <a:lnTo>
                  <a:pt x="20294" y="261614"/>
                </a:lnTo>
                <a:lnTo>
                  <a:pt x="41583" y="261159"/>
                </a:lnTo>
                <a:lnTo>
                  <a:pt x="103798" y="244091"/>
                </a:lnTo>
                <a:lnTo>
                  <a:pt x="163083" y="215336"/>
                </a:lnTo>
                <a:lnTo>
                  <a:pt x="210669" y="190756"/>
                </a:lnTo>
                <a:lnTo>
                  <a:pt x="265828" y="165539"/>
                </a:lnTo>
                <a:lnTo>
                  <a:pt x="318039" y="136358"/>
                </a:lnTo>
                <a:lnTo>
                  <a:pt x="369377" y="104587"/>
                </a:lnTo>
                <a:lnTo>
                  <a:pt x="430697" y="68483"/>
                </a:lnTo>
                <a:lnTo>
                  <a:pt x="492845" y="25554"/>
                </a:lnTo>
                <a:lnTo>
                  <a:pt x="507872" y="11357"/>
                </a:lnTo>
                <a:lnTo>
                  <a:pt x="509897" y="7571"/>
                </a:lnTo>
                <a:lnTo>
                  <a:pt x="50969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4" name="33 Grup"/>
          <p:cNvGrpSpPr/>
          <p:nvPr/>
        </p:nvGrpSpPr>
        <p:grpSpPr>
          <a:xfrm>
            <a:off x="2637869" y="3351271"/>
            <a:ext cx="2007922" cy="435037"/>
            <a:chOff x="2637869" y="3351271"/>
            <a:chExt cx="2007922" cy="435037"/>
          </a:xfrm>
        </p:grpSpPr>
        <p:sp>
          <p:nvSpPr>
            <p:cNvPr id="25" name="24 Serbest Form"/>
            <p:cNvSpPr/>
            <p:nvPr/>
          </p:nvSpPr>
          <p:spPr>
            <a:xfrm>
              <a:off x="2637869" y="3351271"/>
              <a:ext cx="166334" cy="376430"/>
            </a:xfrm>
            <a:custGeom>
              <a:avLst/>
              <a:gdLst/>
              <a:ahLst/>
              <a:cxnLst/>
              <a:rect l="0" t="0" r="0" b="0"/>
              <a:pathLst>
                <a:path w="166334" h="376430">
                  <a:moveTo>
                    <a:pt x="76278" y="0"/>
                  </a:moveTo>
                  <a:lnTo>
                    <a:pt x="55984" y="6764"/>
                  </a:lnTo>
                  <a:lnTo>
                    <a:pt x="42245" y="21411"/>
                  </a:lnTo>
                  <a:lnTo>
                    <a:pt x="10024" y="70255"/>
                  </a:lnTo>
                  <a:lnTo>
                    <a:pt x="1838" y="129556"/>
                  </a:lnTo>
                  <a:lnTo>
                    <a:pt x="420" y="179026"/>
                  </a:lnTo>
                  <a:lnTo>
                    <a:pt x="0" y="229551"/>
                  </a:lnTo>
                  <a:lnTo>
                    <a:pt x="6622" y="290596"/>
                  </a:lnTo>
                  <a:lnTo>
                    <a:pt x="22980" y="342140"/>
                  </a:lnTo>
                  <a:lnTo>
                    <a:pt x="36544" y="362549"/>
                  </a:lnTo>
                  <a:lnTo>
                    <a:pt x="46957" y="369124"/>
                  </a:lnTo>
                  <a:lnTo>
                    <a:pt x="73629" y="376429"/>
                  </a:lnTo>
                  <a:lnTo>
                    <a:pt x="85838" y="375546"/>
                  </a:lnTo>
                  <a:lnTo>
                    <a:pt x="106956" y="367013"/>
                  </a:lnTo>
                  <a:lnTo>
                    <a:pt x="160938" y="311243"/>
                  </a:lnTo>
                  <a:lnTo>
                    <a:pt x="165282" y="300940"/>
                  </a:lnTo>
                  <a:lnTo>
                    <a:pt x="166333" y="278165"/>
                  </a:lnTo>
                  <a:lnTo>
                    <a:pt x="158965" y="241464"/>
                  </a:lnTo>
                  <a:lnTo>
                    <a:pt x="141050" y="210453"/>
                  </a:lnTo>
                  <a:lnTo>
                    <a:pt x="122055" y="195946"/>
                  </a:lnTo>
                  <a:lnTo>
                    <a:pt x="111044" y="190096"/>
                  </a:lnTo>
                  <a:lnTo>
                    <a:pt x="99455" y="189027"/>
                  </a:lnTo>
                  <a:lnTo>
                    <a:pt x="75252" y="195390"/>
                  </a:lnTo>
                  <a:lnTo>
                    <a:pt x="67099" y="203883"/>
                  </a:lnTo>
                  <a:lnTo>
                    <a:pt x="58040" y="228422"/>
                  </a:lnTo>
                  <a:lnTo>
                    <a:pt x="57789" y="246879"/>
                  </a:lnTo>
                  <a:lnTo>
                    <a:pt x="63535" y="267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2854314" y="3402240"/>
              <a:ext cx="178396" cy="369533"/>
            </a:xfrm>
            <a:custGeom>
              <a:avLst/>
              <a:gdLst/>
              <a:ahLst/>
              <a:cxnLst/>
              <a:rect l="0" t="0" r="0" b="0"/>
              <a:pathLst>
                <a:path w="178396" h="369533">
                  <a:moveTo>
                    <a:pt x="0" y="0"/>
                  </a:moveTo>
                  <a:lnTo>
                    <a:pt x="6764" y="54116"/>
                  </a:lnTo>
                  <a:lnTo>
                    <a:pt x="13861" y="103339"/>
                  </a:lnTo>
                  <a:lnTo>
                    <a:pt x="21735" y="149284"/>
                  </a:lnTo>
                  <a:lnTo>
                    <a:pt x="34127" y="200445"/>
                  </a:lnTo>
                  <a:lnTo>
                    <a:pt x="46766" y="249427"/>
                  </a:lnTo>
                  <a:lnTo>
                    <a:pt x="63721" y="304748"/>
                  </a:lnTo>
                  <a:lnTo>
                    <a:pt x="67966" y="317848"/>
                  </a:lnTo>
                  <a:lnTo>
                    <a:pt x="76459" y="326581"/>
                  </a:lnTo>
                  <a:lnTo>
                    <a:pt x="100998" y="336284"/>
                  </a:lnTo>
                  <a:lnTo>
                    <a:pt x="112638" y="334624"/>
                  </a:lnTo>
                  <a:lnTo>
                    <a:pt x="133123" y="321454"/>
                  </a:lnTo>
                  <a:lnTo>
                    <a:pt x="147891" y="297666"/>
                  </a:lnTo>
                  <a:lnTo>
                    <a:pt x="156342" y="269632"/>
                  </a:lnTo>
                  <a:lnTo>
                    <a:pt x="154007" y="213250"/>
                  </a:lnTo>
                  <a:lnTo>
                    <a:pt x="153397" y="192470"/>
                  </a:lnTo>
                  <a:lnTo>
                    <a:pt x="154470" y="212612"/>
                  </a:lnTo>
                  <a:lnTo>
                    <a:pt x="163024" y="270156"/>
                  </a:lnTo>
                  <a:lnTo>
                    <a:pt x="171897" y="329294"/>
                  </a:lnTo>
                  <a:lnTo>
                    <a:pt x="178395" y="369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3134648" y="3624264"/>
              <a:ext cx="178396" cy="7342"/>
            </a:xfrm>
            <a:custGeom>
              <a:avLst/>
              <a:gdLst/>
              <a:ahLst/>
              <a:cxnLst/>
              <a:rect l="0" t="0" r="0" b="0"/>
              <a:pathLst>
                <a:path w="178396" h="7342">
                  <a:moveTo>
                    <a:pt x="0" y="7341"/>
                  </a:moveTo>
                  <a:lnTo>
                    <a:pt x="46356" y="0"/>
                  </a:lnTo>
                  <a:lnTo>
                    <a:pt x="98001" y="3134"/>
                  </a:lnTo>
                  <a:lnTo>
                    <a:pt x="136057" y="5471"/>
                  </a:lnTo>
                  <a:lnTo>
                    <a:pt x="178395" y="7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3338528" y="3451899"/>
              <a:ext cx="213002" cy="334409"/>
            </a:xfrm>
            <a:custGeom>
              <a:avLst/>
              <a:gdLst/>
              <a:ahLst/>
              <a:cxnLst/>
              <a:rect l="0" t="0" r="0" b="0"/>
              <a:pathLst>
                <a:path w="213002" h="334409">
                  <a:moveTo>
                    <a:pt x="0" y="39539"/>
                  </a:moveTo>
                  <a:lnTo>
                    <a:pt x="47351" y="5716"/>
                  </a:lnTo>
                  <a:lnTo>
                    <a:pt x="64132" y="0"/>
                  </a:lnTo>
                  <a:lnTo>
                    <a:pt x="78150" y="437"/>
                  </a:lnTo>
                  <a:lnTo>
                    <a:pt x="90327" y="4976"/>
                  </a:lnTo>
                  <a:lnTo>
                    <a:pt x="107633" y="21346"/>
                  </a:lnTo>
                  <a:lnTo>
                    <a:pt x="142333" y="80142"/>
                  </a:lnTo>
                  <a:lnTo>
                    <a:pt x="148360" y="125035"/>
                  </a:lnTo>
                  <a:lnTo>
                    <a:pt x="146056" y="164451"/>
                  </a:lnTo>
                  <a:lnTo>
                    <a:pt x="155055" y="185197"/>
                  </a:lnTo>
                  <a:lnTo>
                    <a:pt x="172269" y="200080"/>
                  </a:lnTo>
                  <a:lnTo>
                    <a:pt x="182806" y="206031"/>
                  </a:lnTo>
                  <a:lnTo>
                    <a:pt x="198289" y="223970"/>
                  </a:lnTo>
                  <a:lnTo>
                    <a:pt x="208474" y="247517"/>
                  </a:lnTo>
                  <a:lnTo>
                    <a:pt x="213001" y="276860"/>
                  </a:lnTo>
                  <a:lnTo>
                    <a:pt x="209960" y="289782"/>
                  </a:lnTo>
                  <a:lnTo>
                    <a:pt x="195255" y="311691"/>
                  </a:lnTo>
                  <a:lnTo>
                    <a:pt x="163097" y="333180"/>
                  </a:lnTo>
                  <a:lnTo>
                    <a:pt x="152622" y="334408"/>
                  </a:lnTo>
                  <a:lnTo>
                    <a:pt x="133432" y="328221"/>
                  </a:lnTo>
                  <a:lnTo>
                    <a:pt x="119240" y="312257"/>
                  </a:lnTo>
                  <a:lnTo>
                    <a:pt x="107066" y="286940"/>
                  </a:lnTo>
                  <a:lnTo>
                    <a:pt x="101940" y="268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3567893" y="3461303"/>
              <a:ext cx="242108" cy="291857"/>
            </a:xfrm>
            <a:custGeom>
              <a:avLst/>
              <a:gdLst/>
              <a:ahLst/>
              <a:cxnLst/>
              <a:rect l="0" t="0" r="0" b="0"/>
              <a:pathLst>
                <a:path w="242108" h="291857">
                  <a:moveTo>
                    <a:pt x="0" y="42877"/>
                  </a:moveTo>
                  <a:lnTo>
                    <a:pt x="54116" y="9054"/>
                  </a:lnTo>
                  <a:lnTo>
                    <a:pt x="72889" y="1923"/>
                  </a:lnTo>
                  <a:lnTo>
                    <a:pt x="88235" y="0"/>
                  </a:lnTo>
                  <a:lnTo>
                    <a:pt x="101298" y="1550"/>
                  </a:lnTo>
                  <a:lnTo>
                    <a:pt x="110007" y="9663"/>
                  </a:lnTo>
                  <a:lnTo>
                    <a:pt x="119683" y="37554"/>
                  </a:lnTo>
                  <a:lnTo>
                    <a:pt x="118366" y="99821"/>
                  </a:lnTo>
                  <a:lnTo>
                    <a:pt x="115774" y="158543"/>
                  </a:lnTo>
                  <a:lnTo>
                    <a:pt x="125071" y="218949"/>
                  </a:lnTo>
                  <a:lnTo>
                    <a:pt x="137896" y="257395"/>
                  </a:lnTo>
                  <a:lnTo>
                    <a:pt x="151428" y="277914"/>
                  </a:lnTo>
                  <a:lnTo>
                    <a:pt x="161832" y="284518"/>
                  </a:lnTo>
                  <a:lnTo>
                    <a:pt x="188495" y="291856"/>
                  </a:lnTo>
                  <a:lnTo>
                    <a:pt x="200702" y="290981"/>
                  </a:lnTo>
                  <a:lnTo>
                    <a:pt x="242107" y="272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4001137" y="3575655"/>
              <a:ext cx="216623" cy="30466"/>
            </a:xfrm>
            <a:custGeom>
              <a:avLst/>
              <a:gdLst/>
              <a:ahLst/>
              <a:cxnLst/>
              <a:rect l="0" t="0" r="0" b="0"/>
              <a:pathLst>
                <a:path w="216623" h="30466">
                  <a:moveTo>
                    <a:pt x="0" y="30465"/>
                  </a:moveTo>
                  <a:lnTo>
                    <a:pt x="37756" y="22914"/>
                  </a:lnTo>
                  <a:lnTo>
                    <a:pt x="93235" y="11534"/>
                  </a:lnTo>
                  <a:lnTo>
                    <a:pt x="154892" y="0"/>
                  </a:lnTo>
                  <a:lnTo>
                    <a:pt x="216622" y="4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4090334" y="3465953"/>
              <a:ext cx="76456" cy="293078"/>
            </a:xfrm>
            <a:custGeom>
              <a:avLst/>
              <a:gdLst/>
              <a:ahLst/>
              <a:cxnLst/>
              <a:rect l="0" t="0" r="0" b="0"/>
              <a:pathLst>
                <a:path w="76456" h="293078">
                  <a:moveTo>
                    <a:pt x="0" y="0"/>
                  </a:moveTo>
                  <a:lnTo>
                    <a:pt x="7551" y="41530"/>
                  </a:lnTo>
                  <a:lnTo>
                    <a:pt x="20346" y="103408"/>
                  </a:lnTo>
                  <a:lnTo>
                    <a:pt x="35471" y="154506"/>
                  </a:lnTo>
                  <a:lnTo>
                    <a:pt x="53142" y="209543"/>
                  </a:lnTo>
                  <a:lnTo>
                    <a:pt x="72406" y="271851"/>
                  </a:lnTo>
                  <a:lnTo>
                    <a:pt x="76455" y="293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4319699" y="3364013"/>
              <a:ext cx="114683" cy="395018"/>
            </a:xfrm>
            <a:custGeom>
              <a:avLst/>
              <a:gdLst/>
              <a:ahLst/>
              <a:cxnLst/>
              <a:rect l="0" t="0" r="0" b="0"/>
              <a:pathLst>
                <a:path w="114683" h="395018">
                  <a:moveTo>
                    <a:pt x="0" y="0"/>
                  </a:moveTo>
                  <a:lnTo>
                    <a:pt x="18878" y="49082"/>
                  </a:lnTo>
                  <a:lnTo>
                    <a:pt x="33822" y="87939"/>
                  </a:lnTo>
                  <a:lnTo>
                    <a:pt x="54203" y="146215"/>
                  </a:lnTo>
                  <a:lnTo>
                    <a:pt x="67981" y="192409"/>
                  </a:lnTo>
                  <a:lnTo>
                    <a:pt x="83697" y="255383"/>
                  </a:lnTo>
                  <a:lnTo>
                    <a:pt x="97321" y="303618"/>
                  </a:lnTo>
                  <a:lnTo>
                    <a:pt x="110833" y="362385"/>
                  </a:lnTo>
                  <a:lnTo>
                    <a:pt x="114682" y="395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4472608" y="3376755"/>
              <a:ext cx="173183" cy="372465"/>
            </a:xfrm>
            <a:custGeom>
              <a:avLst/>
              <a:gdLst/>
              <a:ahLst/>
              <a:cxnLst/>
              <a:rect l="0" t="0" r="0" b="0"/>
              <a:pathLst>
                <a:path w="173183" h="372465">
                  <a:moveTo>
                    <a:pt x="0" y="0"/>
                  </a:moveTo>
                  <a:lnTo>
                    <a:pt x="0" y="49083"/>
                  </a:lnTo>
                  <a:lnTo>
                    <a:pt x="0" y="87939"/>
                  </a:lnTo>
                  <a:lnTo>
                    <a:pt x="3776" y="146216"/>
                  </a:lnTo>
                  <a:lnTo>
                    <a:pt x="13861" y="207088"/>
                  </a:lnTo>
                  <a:lnTo>
                    <a:pt x="29954" y="265709"/>
                  </a:lnTo>
                  <a:lnTo>
                    <a:pt x="48182" y="318190"/>
                  </a:lnTo>
                  <a:lnTo>
                    <a:pt x="62002" y="343882"/>
                  </a:lnTo>
                  <a:lnTo>
                    <a:pt x="81358" y="361908"/>
                  </a:lnTo>
                  <a:lnTo>
                    <a:pt x="92466" y="368697"/>
                  </a:lnTo>
                  <a:lnTo>
                    <a:pt x="116135" y="372464"/>
                  </a:lnTo>
                  <a:lnTo>
                    <a:pt x="128394" y="371487"/>
                  </a:lnTo>
                  <a:lnTo>
                    <a:pt x="149565" y="359074"/>
                  </a:lnTo>
                  <a:lnTo>
                    <a:pt x="159175" y="349818"/>
                  </a:lnTo>
                  <a:lnTo>
                    <a:pt x="169853" y="324431"/>
                  </a:lnTo>
                  <a:lnTo>
                    <a:pt x="173182" y="295685"/>
                  </a:lnTo>
                  <a:lnTo>
                    <a:pt x="169943" y="268751"/>
                  </a:lnTo>
                  <a:lnTo>
                    <a:pt x="164265" y="258454"/>
                  </a:lnTo>
                  <a:lnTo>
                    <a:pt x="146630" y="243237"/>
                  </a:lnTo>
                  <a:lnTo>
                    <a:pt x="120858" y="235531"/>
                  </a:lnTo>
                  <a:lnTo>
                    <a:pt x="106057" y="233475"/>
                  </a:lnTo>
                  <a:lnTo>
                    <a:pt x="82060" y="238743"/>
                  </a:lnTo>
                  <a:lnTo>
                    <a:pt x="50970" y="254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5" name="34 Serbest Form"/>
          <p:cNvSpPr/>
          <p:nvPr/>
        </p:nvSpPr>
        <p:spPr>
          <a:xfrm>
            <a:off x="114682" y="3402240"/>
            <a:ext cx="395017" cy="267593"/>
          </a:xfrm>
          <a:custGeom>
            <a:avLst/>
            <a:gdLst/>
            <a:ahLst/>
            <a:cxnLst/>
            <a:rect l="0" t="0" r="0" b="0"/>
            <a:pathLst>
              <a:path w="395017" h="267593">
                <a:moveTo>
                  <a:pt x="0" y="267592"/>
                </a:moveTo>
                <a:lnTo>
                  <a:pt x="25485" y="250602"/>
                </a:lnTo>
                <a:lnTo>
                  <a:pt x="67960" y="222286"/>
                </a:lnTo>
                <a:lnTo>
                  <a:pt x="121761" y="186418"/>
                </a:lnTo>
                <a:lnTo>
                  <a:pt x="161876" y="159674"/>
                </a:lnTo>
                <a:lnTo>
                  <a:pt x="217775" y="122408"/>
                </a:lnTo>
                <a:lnTo>
                  <a:pt x="279513" y="75412"/>
                </a:lnTo>
                <a:lnTo>
                  <a:pt x="331142" y="42636"/>
                </a:lnTo>
                <a:lnTo>
                  <a:pt x="365708" y="23016"/>
                </a:lnTo>
                <a:lnTo>
                  <a:pt x="39501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4" name="43 Grup"/>
          <p:cNvGrpSpPr/>
          <p:nvPr/>
        </p:nvGrpSpPr>
        <p:grpSpPr>
          <a:xfrm>
            <a:off x="2599464" y="4028405"/>
            <a:ext cx="1758463" cy="482621"/>
            <a:chOff x="2599464" y="4028405"/>
            <a:chExt cx="1758463" cy="482621"/>
          </a:xfrm>
        </p:grpSpPr>
        <p:sp>
          <p:nvSpPr>
            <p:cNvPr id="36" name="35 Serbest Form"/>
            <p:cNvSpPr/>
            <p:nvPr/>
          </p:nvSpPr>
          <p:spPr>
            <a:xfrm>
              <a:off x="2599464" y="4065635"/>
              <a:ext cx="205091" cy="266807"/>
            </a:xfrm>
            <a:custGeom>
              <a:avLst/>
              <a:gdLst/>
              <a:ahLst/>
              <a:cxnLst/>
              <a:rect l="0" t="0" r="0" b="0"/>
              <a:pathLst>
                <a:path w="205091" h="266807">
                  <a:moveTo>
                    <a:pt x="0" y="75669"/>
                  </a:moveTo>
                  <a:lnTo>
                    <a:pt x="37756" y="41689"/>
                  </a:lnTo>
                  <a:lnTo>
                    <a:pt x="67646" y="14788"/>
                  </a:lnTo>
                  <a:lnTo>
                    <a:pt x="90404" y="2517"/>
                  </a:lnTo>
                  <a:lnTo>
                    <a:pt x="108407" y="0"/>
                  </a:lnTo>
                  <a:lnTo>
                    <a:pt x="123242" y="3986"/>
                  </a:lnTo>
                  <a:lnTo>
                    <a:pt x="133131" y="12306"/>
                  </a:lnTo>
                  <a:lnTo>
                    <a:pt x="144120" y="36653"/>
                  </a:lnTo>
                  <a:lnTo>
                    <a:pt x="152590" y="97013"/>
                  </a:lnTo>
                  <a:lnTo>
                    <a:pt x="163984" y="136738"/>
                  </a:lnTo>
                  <a:lnTo>
                    <a:pt x="204479" y="196825"/>
                  </a:lnTo>
                  <a:lnTo>
                    <a:pt x="205090" y="224849"/>
                  </a:lnTo>
                  <a:lnTo>
                    <a:pt x="196867" y="248630"/>
                  </a:lnTo>
                  <a:lnTo>
                    <a:pt x="190710" y="258936"/>
                  </a:lnTo>
                  <a:lnTo>
                    <a:pt x="182357" y="264391"/>
                  </a:lnTo>
                  <a:lnTo>
                    <a:pt x="127425" y="266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2879799" y="4028405"/>
              <a:ext cx="191138" cy="312508"/>
            </a:xfrm>
            <a:custGeom>
              <a:avLst/>
              <a:gdLst/>
              <a:ahLst/>
              <a:cxnLst/>
              <a:rect l="0" t="0" r="0" b="0"/>
              <a:pathLst>
                <a:path w="191138" h="312508">
                  <a:moveTo>
                    <a:pt x="0" y="49186"/>
                  </a:moveTo>
                  <a:lnTo>
                    <a:pt x="47351" y="8599"/>
                  </a:lnTo>
                  <a:lnTo>
                    <a:pt x="62716" y="891"/>
                  </a:lnTo>
                  <a:lnTo>
                    <a:pt x="74375" y="0"/>
                  </a:lnTo>
                  <a:lnTo>
                    <a:pt x="83563" y="3653"/>
                  </a:lnTo>
                  <a:lnTo>
                    <a:pt x="97548" y="19039"/>
                  </a:lnTo>
                  <a:lnTo>
                    <a:pt x="103259" y="29088"/>
                  </a:lnTo>
                  <a:lnTo>
                    <a:pt x="105830" y="51580"/>
                  </a:lnTo>
                  <a:lnTo>
                    <a:pt x="102708" y="107394"/>
                  </a:lnTo>
                  <a:lnTo>
                    <a:pt x="91918" y="162781"/>
                  </a:lnTo>
                  <a:lnTo>
                    <a:pt x="76153" y="214624"/>
                  </a:lnTo>
                  <a:lnTo>
                    <a:pt x="67398" y="256778"/>
                  </a:lnTo>
                  <a:lnTo>
                    <a:pt x="66170" y="272531"/>
                  </a:lnTo>
                  <a:lnTo>
                    <a:pt x="72356" y="297585"/>
                  </a:lnTo>
                  <a:lnTo>
                    <a:pt x="77969" y="308230"/>
                  </a:lnTo>
                  <a:lnTo>
                    <a:pt x="84544" y="312495"/>
                  </a:lnTo>
                  <a:lnTo>
                    <a:pt x="91758" y="312507"/>
                  </a:lnTo>
                  <a:lnTo>
                    <a:pt x="154253" y="280833"/>
                  </a:lnTo>
                  <a:lnTo>
                    <a:pt x="174744" y="271070"/>
                  </a:lnTo>
                  <a:lnTo>
                    <a:pt x="191137" y="253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3172876" y="4230501"/>
              <a:ext cx="165653" cy="12744"/>
            </a:xfrm>
            <a:custGeom>
              <a:avLst/>
              <a:gdLst/>
              <a:ahLst/>
              <a:cxnLst/>
              <a:rect l="0" t="0" r="0" b="0"/>
              <a:pathLst>
                <a:path w="165653" h="12744">
                  <a:moveTo>
                    <a:pt x="0" y="12743"/>
                  </a:moveTo>
                  <a:lnTo>
                    <a:pt x="37598" y="3986"/>
                  </a:lnTo>
                  <a:lnTo>
                    <a:pt x="87030" y="1772"/>
                  </a:lnTo>
                  <a:lnTo>
                    <a:pt x="124102" y="788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3236588" y="4115819"/>
              <a:ext cx="63713" cy="267593"/>
            </a:xfrm>
            <a:custGeom>
              <a:avLst/>
              <a:gdLst/>
              <a:ahLst/>
              <a:cxnLst/>
              <a:rect l="0" t="0" r="0" b="0"/>
              <a:pathLst>
                <a:path w="63713" h="267593">
                  <a:moveTo>
                    <a:pt x="0" y="0"/>
                  </a:moveTo>
                  <a:lnTo>
                    <a:pt x="15103" y="49082"/>
                  </a:lnTo>
                  <a:lnTo>
                    <a:pt x="27058" y="87939"/>
                  </a:lnTo>
                  <a:lnTo>
                    <a:pt x="44118" y="142440"/>
                  </a:lnTo>
                  <a:lnTo>
                    <a:pt x="57907" y="200777"/>
                  </a:lnTo>
                  <a:lnTo>
                    <a:pt x="61992" y="242604"/>
                  </a:lnTo>
                  <a:lnTo>
                    <a:pt x="63712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3351271" y="4090334"/>
              <a:ext cx="101940" cy="356790"/>
            </a:xfrm>
            <a:custGeom>
              <a:avLst/>
              <a:gdLst/>
              <a:ahLst/>
              <a:cxnLst/>
              <a:rect l="0" t="0" r="0" b="0"/>
              <a:pathLst>
                <a:path w="101940" h="356790">
                  <a:moveTo>
                    <a:pt x="0" y="0"/>
                  </a:moveTo>
                  <a:lnTo>
                    <a:pt x="15102" y="49082"/>
                  </a:lnTo>
                  <a:lnTo>
                    <a:pt x="27058" y="87939"/>
                  </a:lnTo>
                  <a:lnTo>
                    <a:pt x="44117" y="142439"/>
                  </a:lnTo>
                  <a:lnTo>
                    <a:pt x="61681" y="200777"/>
                  </a:lnTo>
                  <a:lnTo>
                    <a:pt x="72077" y="253930"/>
                  </a:lnTo>
                  <a:lnTo>
                    <a:pt x="82354" y="315863"/>
                  </a:lnTo>
                  <a:lnTo>
                    <a:pt x="101939" y="35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3465953" y="4128561"/>
              <a:ext cx="200435" cy="382465"/>
            </a:xfrm>
            <a:custGeom>
              <a:avLst/>
              <a:gdLst/>
              <a:ahLst/>
              <a:cxnLst/>
              <a:rect l="0" t="0" r="0" b="0"/>
              <a:pathLst>
                <a:path w="200435" h="382465">
                  <a:moveTo>
                    <a:pt x="0" y="0"/>
                  </a:moveTo>
                  <a:lnTo>
                    <a:pt x="13529" y="47352"/>
                  </a:lnTo>
                  <a:lnTo>
                    <a:pt x="23947" y="93253"/>
                  </a:lnTo>
                  <a:lnTo>
                    <a:pt x="31880" y="139138"/>
                  </a:lnTo>
                  <a:lnTo>
                    <a:pt x="37762" y="195395"/>
                  </a:lnTo>
                  <a:lnTo>
                    <a:pt x="51717" y="253174"/>
                  </a:lnTo>
                  <a:lnTo>
                    <a:pt x="68107" y="305489"/>
                  </a:lnTo>
                  <a:lnTo>
                    <a:pt x="80746" y="343949"/>
                  </a:lnTo>
                  <a:lnTo>
                    <a:pt x="96767" y="365713"/>
                  </a:lnTo>
                  <a:lnTo>
                    <a:pt x="106987" y="375481"/>
                  </a:lnTo>
                  <a:lnTo>
                    <a:pt x="118047" y="380577"/>
                  </a:lnTo>
                  <a:lnTo>
                    <a:pt x="141662" y="382464"/>
                  </a:lnTo>
                  <a:lnTo>
                    <a:pt x="162541" y="374808"/>
                  </a:lnTo>
                  <a:lnTo>
                    <a:pt x="172073" y="368802"/>
                  </a:lnTo>
                  <a:lnTo>
                    <a:pt x="186439" y="350802"/>
                  </a:lnTo>
                  <a:lnTo>
                    <a:pt x="196128" y="327228"/>
                  </a:lnTo>
                  <a:lnTo>
                    <a:pt x="200434" y="297872"/>
                  </a:lnTo>
                  <a:lnTo>
                    <a:pt x="194797" y="269724"/>
                  </a:lnTo>
                  <a:lnTo>
                    <a:pt x="189330" y="256270"/>
                  </a:lnTo>
                  <a:lnTo>
                    <a:pt x="180021" y="247302"/>
                  </a:lnTo>
                  <a:lnTo>
                    <a:pt x="154576" y="237337"/>
                  </a:lnTo>
                  <a:lnTo>
                    <a:pt x="128165" y="240459"/>
                  </a:lnTo>
                  <a:lnTo>
                    <a:pt x="76455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3771772" y="4363327"/>
              <a:ext cx="140168" cy="7342"/>
            </a:xfrm>
            <a:custGeom>
              <a:avLst/>
              <a:gdLst/>
              <a:ahLst/>
              <a:cxnLst/>
              <a:rect l="0" t="0" r="0" b="0"/>
              <a:pathLst>
                <a:path w="140168" h="7342">
                  <a:moveTo>
                    <a:pt x="0" y="7341"/>
                  </a:moveTo>
                  <a:lnTo>
                    <a:pt x="51669" y="3566"/>
                  </a:lnTo>
                  <a:lnTo>
                    <a:pt x="76766" y="0"/>
                  </a:lnTo>
                  <a:lnTo>
                    <a:pt x="140167" y="7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4154046" y="4148216"/>
              <a:ext cx="203881" cy="329695"/>
            </a:xfrm>
            <a:custGeom>
              <a:avLst/>
              <a:gdLst/>
              <a:ahLst/>
              <a:cxnLst/>
              <a:rect l="0" t="0" r="0" b="0"/>
              <a:pathLst>
                <a:path w="203881" h="329695">
                  <a:moveTo>
                    <a:pt x="0" y="145997"/>
                  </a:moveTo>
                  <a:lnTo>
                    <a:pt x="11327" y="100691"/>
                  </a:lnTo>
                  <a:lnTo>
                    <a:pt x="30519" y="39495"/>
                  </a:lnTo>
                  <a:lnTo>
                    <a:pt x="53208" y="7578"/>
                  </a:lnTo>
                  <a:lnTo>
                    <a:pt x="63789" y="1332"/>
                  </a:lnTo>
                  <a:lnTo>
                    <a:pt x="73674" y="0"/>
                  </a:lnTo>
                  <a:lnTo>
                    <a:pt x="83096" y="1943"/>
                  </a:lnTo>
                  <a:lnTo>
                    <a:pt x="89377" y="10318"/>
                  </a:lnTo>
                  <a:lnTo>
                    <a:pt x="96357" y="38501"/>
                  </a:lnTo>
                  <a:lnTo>
                    <a:pt x="92080" y="95346"/>
                  </a:lnTo>
                  <a:lnTo>
                    <a:pt x="85992" y="155867"/>
                  </a:lnTo>
                  <a:lnTo>
                    <a:pt x="71574" y="215907"/>
                  </a:lnTo>
                  <a:lnTo>
                    <a:pt x="72807" y="265505"/>
                  </a:lnTo>
                  <a:lnTo>
                    <a:pt x="82139" y="309304"/>
                  </a:lnTo>
                  <a:lnTo>
                    <a:pt x="90155" y="318581"/>
                  </a:lnTo>
                  <a:lnTo>
                    <a:pt x="114164" y="328889"/>
                  </a:lnTo>
                  <a:lnTo>
                    <a:pt x="139937" y="329694"/>
                  </a:lnTo>
                  <a:lnTo>
                    <a:pt x="174551" y="322188"/>
                  </a:lnTo>
                  <a:lnTo>
                    <a:pt x="203880" y="311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Serbest Form"/>
          <p:cNvSpPr/>
          <p:nvPr/>
        </p:nvSpPr>
        <p:spPr>
          <a:xfrm>
            <a:off x="50969" y="4077591"/>
            <a:ext cx="509700" cy="318563"/>
          </a:xfrm>
          <a:custGeom>
            <a:avLst/>
            <a:gdLst/>
            <a:ahLst/>
            <a:cxnLst/>
            <a:rect l="0" t="0" r="0" b="0"/>
            <a:pathLst>
              <a:path w="509700" h="318563">
                <a:moveTo>
                  <a:pt x="0" y="318562"/>
                </a:moveTo>
                <a:lnTo>
                  <a:pt x="56791" y="271945"/>
                </a:lnTo>
                <a:lnTo>
                  <a:pt x="102721" y="238992"/>
                </a:lnTo>
                <a:lnTo>
                  <a:pt x="157074" y="204373"/>
                </a:lnTo>
                <a:lnTo>
                  <a:pt x="218704" y="166589"/>
                </a:lnTo>
                <a:lnTo>
                  <a:pt x="268209" y="140445"/>
                </a:lnTo>
                <a:lnTo>
                  <a:pt x="328910" y="113007"/>
                </a:lnTo>
                <a:lnTo>
                  <a:pt x="381802" y="85196"/>
                </a:lnTo>
                <a:lnTo>
                  <a:pt x="433151" y="60825"/>
                </a:lnTo>
                <a:lnTo>
                  <a:pt x="492697" y="22273"/>
                </a:lnTo>
                <a:lnTo>
                  <a:pt x="50969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57" name="56 Grup"/>
          <p:cNvGrpSpPr/>
          <p:nvPr/>
        </p:nvGrpSpPr>
        <p:grpSpPr>
          <a:xfrm>
            <a:off x="522441" y="5262641"/>
            <a:ext cx="2561238" cy="573413"/>
            <a:chOff x="522441" y="5262641"/>
            <a:chExt cx="2561238" cy="573413"/>
          </a:xfrm>
        </p:grpSpPr>
        <p:sp>
          <p:nvSpPr>
            <p:cNvPr id="46" name="45 Serbest Form"/>
            <p:cNvSpPr/>
            <p:nvPr/>
          </p:nvSpPr>
          <p:spPr>
            <a:xfrm>
              <a:off x="522441" y="5346543"/>
              <a:ext cx="246197" cy="435109"/>
            </a:xfrm>
            <a:custGeom>
              <a:avLst/>
              <a:gdLst/>
              <a:ahLst/>
              <a:cxnLst/>
              <a:rect l="0" t="0" r="0" b="0"/>
              <a:pathLst>
                <a:path w="246197" h="435109">
                  <a:moveTo>
                    <a:pt x="0" y="30781"/>
                  </a:moveTo>
                  <a:lnTo>
                    <a:pt x="60881" y="3723"/>
                  </a:lnTo>
                  <a:lnTo>
                    <a:pt x="81646" y="0"/>
                  </a:lnTo>
                  <a:lnTo>
                    <a:pt x="98322" y="1765"/>
                  </a:lnTo>
                  <a:lnTo>
                    <a:pt x="112270" y="7189"/>
                  </a:lnTo>
                  <a:lnTo>
                    <a:pt x="121569" y="17885"/>
                  </a:lnTo>
                  <a:lnTo>
                    <a:pt x="131901" y="48647"/>
                  </a:lnTo>
                  <a:lnTo>
                    <a:pt x="137718" y="99000"/>
                  </a:lnTo>
                  <a:lnTo>
                    <a:pt x="139442" y="149788"/>
                  </a:lnTo>
                  <a:lnTo>
                    <a:pt x="147396" y="176174"/>
                  </a:lnTo>
                  <a:lnTo>
                    <a:pt x="183594" y="225176"/>
                  </a:lnTo>
                  <a:lnTo>
                    <a:pt x="232280" y="287222"/>
                  </a:lnTo>
                  <a:lnTo>
                    <a:pt x="243875" y="311823"/>
                  </a:lnTo>
                  <a:lnTo>
                    <a:pt x="246196" y="340690"/>
                  </a:lnTo>
                  <a:lnTo>
                    <a:pt x="241093" y="370982"/>
                  </a:lnTo>
                  <a:lnTo>
                    <a:pt x="229386" y="398603"/>
                  </a:lnTo>
                  <a:lnTo>
                    <a:pt x="200110" y="431269"/>
                  </a:lnTo>
                  <a:lnTo>
                    <a:pt x="188624" y="435108"/>
                  </a:lnTo>
                  <a:lnTo>
                    <a:pt x="164535" y="431824"/>
                  </a:lnTo>
                  <a:lnTo>
                    <a:pt x="156413" y="426983"/>
                  </a:lnTo>
                  <a:lnTo>
                    <a:pt x="150997" y="420925"/>
                  </a:lnTo>
                  <a:lnTo>
                    <a:pt x="140167" y="400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726321" y="5323732"/>
              <a:ext cx="280335" cy="388538"/>
            </a:xfrm>
            <a:custGeom>
              <a:avLst/>
              <a:gdLst/>
              <a:ahLst/>
              <a:cxnLst/>
              <a:rect l="0" t="0" r="0" b="0"/>
              <a:pathLst>
                <a:path w="280335" h="388538">
                  <a:moveTo>
                    <a:pt x="0" y="79077"/>
                  </a:moveTo>
                  <a:lnTo>
                    <a:pt x="22653" y="41321"/>
                  </a:lnTo>
                  <a:lnTo>
                    <a:pt x="40587" y="11431"/>
                  </a:lnTo>
                  <a:lnTo>
                    <a:pt x="58206" y="0"/>
                  </a:lnTo>
                  <a:lnTo>
                    <a:pt x="75615" y="874"/>
                  </a:lnTo>
                  <a:lnTo>
                    <a:pt x="92885" y="9952"/>
                  </a:lnTo>
                  <a:lnTo>
                    <a:pt x="115849" y="42691"/>
                  </a:lnTo>
                  <a:lnTo>
                    <a:pt x="132962" y="105107"/>
                  </a:lnTo>
                  <a:lnTo>
                    <a:pt x="138032" y="164660"/>
                  </a:lnTo>
                  <a:lnTo>
                    <a:pt x="139534" y="218173"/>
                  </a:lnTo>
                  <a:lnTo>
                    <a:pt x="139979" y="269897"/>
                  </a:lnTo>
                  <a:lnTo>
                    <a:pt x="146894" y="331347"/>
                  </a:lnTo>
                  <a:lnTo>
                    <a:pt x="164656" y="364625"/>
                  </a:lnTo>
                  <a:lnTo>
                    <a:pt x="183615" y="379662"/>
                  </a:lnTo>
                  <a:lnTo>
                    <a:pt x="194617" y="385655"/>
                  </a:lnTo>
                  <a:lnTo>
                    <a:pt x="218169" y="388537"/>
                  </a:lnTo>
                  <a:lnTo>
                    <a:pt x="241378" y="383683"/>
                  </a:lnTo>
                  <a:lnTo>
                    <a:pt x="261133" y="372087"/>
                  </a:lnTo>
                  <a:lnTo>
                    <a:pt x="271800" y="361269"/>
                  </a:lnTo>
                  <a:lnTo>
                    <a:pt x="280334" y="346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1350702" y="5313612"/>
              <a:ext cx="114683" cy="407760"/>
            </a:xfrm>
            <a:custGeom>
              <a:avLst/>
              <a:gdLst/>
              <a:ahLst/>
              <a:cxnLst/>
              <a:rect l="0" t="0" r="0" b="0"/>
              <a:pathLst>
                <a:path w="114683" h="407760">
                  <a:moveTo>
                    <a:pt x="0" y="0"/>
                  </a:moveTo>
                  <a:lnTo>
                    <a:pt x="11326" y="41530"/>
                  </a:lnTo>
                  <a:lnTo>
                    <a:pt x="27687" y="104823"/>
                  </a:lnTo>
                  <a:lnTo>
                    <a:pt x="39678" y="161270"/>
                  </a:lnTo>
                  <a:lnTo>
                    <a:pt x="54389" y="220515"/>
                  </a:lnTo>
                  <a:lnTo>
                    <a:pt x="67714" y="271734"/>
                  </a:lnTo>
                  <a:lnTo>
                    <a:pt x="84901" y="329605"/>
                  </a:lnTo>
                  <a:lnTo>
                    <a:pt x="101930" y="378163"/>
                  </a:lnTo>
                  <a:lnTo>
                    <a:pt x="114682" y="407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1503611" y="5262641"/>
              <a:ext cx="200467" cy="460171"/>
            </a:xfrm>
            <a:custGeom>
              <a:avLst/>
              <a:gdLst/>
              <a:ahLst/>
              <a:cxnLst/>
              <a:rect l="0" t="0" r="0" b="0"/>
              <a:pathLst>
                <a:path w="200467" h="460171">
                  <a:moveTo>
                    <a:pt x="1" y="0"/>
                  </a:moveTo>
                  <a:lnTo>
                    <a:pt x="0" y="45307"/>
                  </a:lnTo>
                  <a:lnTo>
                    <a:pt x="0" y="81175"/>
                  </a:lnTo>
                  <a:lnTo>
                    <a:pt x="3776" y="139906"/>
                  </a:lnTo>
                  <a:lnTo>
                    <a:pt x="10174" y="188190"/>
                  </a:lnTo>
                  <a:lnTo>
                    <a:pt x="21735" y="247212"/>
                  </a:lnTo>
                  <a:lnTo>
                    <a:pt x="35544" y="300568"/>
                  </a:lnTo>
                  <a:lnTo>
                    <a:pt x="55524" y="350829"/>
                  </a:lnTo>
                  <a:lnTo>
                    <a:pt x="79452" y="402806"/>
                  </a:lnTo>
                  <a:lnTo>
                    <a:pt x="111027" y="440762"/>
                  </a:lnTo>
                  <a:lnTo>
                    <a:pt x="142860" y="460170"/>
                  </a:lnTo>
                  <a:lnTo>
                    <a:pt x="153289" y="459690"/>
                  </a:lnTo>
                  <a:lnTo>
                    <a:pt x="163074" y="455123"/>
                  </a:lnTo>
                  <a:lnTo>
                    <a:pt x="172428" y="447830"/>
                  </a:lnTo>
                  <a:lnTo>
                    <a:pt x="186598" y="424625"/>
                  </a:lnTo>
                  <a:lnTo>
                    <a:pt x="196199" y="395434"/>
                  </a:lnTo>
                  <a:lnTo>
                    <a:pt x="200466" y="363583"/>
                  </a:lnTo>
                  <a:lnTo>
                    <a:pt x="194812" y="334324"/>
                  </a:lnTo>
                  <a:lnTo>
                    <a:pt x="175708" y="297748"/>
                  </a:lnTo>
                  <a:lnTo>
                    <a:pt x="168109" y="287696"/>
                  </a:lnTo>
                  <a:lnTo>
                    <a:pt x="157379" y="282411"/>
                  </a:lnTo>
                  <a:lnTo>
                    <a:pt x="130355" y="280314"/>
                  </a:lnTo>
                  <a:lnTo>
                    <a:pt x="90066" y="293858"/>
                  </a:lnTo>
                  <a:lnTo>
                    <a:pt x="43237" y="338277"/>
                  </a:lnTo>
                  <a:lnTo>
                    <a:pt x="25485" y="356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1083110" y="5571058"/>
              <a:ext cx="229365" cy="22889"/>
            </a:xfrm>
            <a:custGeom>
              <a:avLst/>
              <a:gdLst/>
              <a:ahLst/>
              <a:cxnLst/>
              <a:rect l="0" t="0" r="0" b="0"/>
              <a:pathLst>
                <a:path w="229365" h="22889">
                  <a:moveTo>
                    <a:pt x="0" y="10145"/>
                  </a:moveTo>
                  <a:lnTo>
                    <a:pt x="50865" y="1388"/>
                  </a:lnTo>
                  <a:lnTo>
                    <a:pt x="105841" y="0"/>
                  </a:lnTo>
                  <a:lnTo>
                    <a:pt x="167681" y="11497"/>
                  </a:lnTo>
                  <a:lnTo>
                    <a:pt x="229364" y="22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1185050" y="5428294"/>
              <a:ext cx="140168" cy="407760"/>
            </a:xfrm>
            <a:custGeom>
              <a:avLst/>
              <a:gdLst/>
              <a:ahLst/>
              <a:cxnLst/>
              <a:rect l="0" t="0" r="0" b="0"/>
              <a:pathLst>
                <a:path w="140168" h="407760">
                  <a:moveTo>
                    <a:pt x="0" y="0"/>
                  </a:moveTo>
                  <a:lnTo>
                    <a:pt x="13529" y="54116"/>
                  </a:lnTo>
                  <a:lnTo>
                    <a:pt x="28707" y="114828"/>
                  </a:lnTo>
                  <a:lnTo>
                    <a:pt x="42171" y="175449"/>
                  </a:lnTo>
                  <a:lnTo>
                    <a:pt x="61892" y="231481"/>
                  </a:lnTo>
                  <a:lnTo>
                    <a:pt x="78904" y="283950"/>
                  </a:lnTo>
                  <a:lnTo>
                    <a:pt x="107510" y="342244"/>
                  </a:lnTo>
                  <a:lnTo>
                    <a:pt x="132877" y="387109"/>
                  </a:lnTo>
                  <a:lnTo>
                    <a:pt x="140167" y="407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1809431" y="5466521"/>
              <a:ext cx="254850" cy="38229"/>
            </a:xfrm>
            <a:custGeom>
              <a:avLst/>
              <a:gdLst/>
              <a:ahLst/>
              <a:cxnLst/>
              <a:rect l="0" t="0" r="0" b="0"/>
              <a:pathLst>
                <a:path w="254850" h="38229">
                  <a:moveTo>
                    <a:pt x="0" y="38228"/>
                  </a:moveTo>
                  <a:lnTo>
                    <a:pt x="37755" y="26901"/>
                  </a:lnTo>
                  <a:lnTo>
                    <a:pt x="94651" y="11956"/>
                  </a:lnTo>
                  <a:lnTo>
                    <a:pt x="143535" y="5314"/>
                  </a:lnTo>
                  <a:lnTo>
                    <a:pt x="204091" y="1575"/>
                  </a:lnTo>
                  <a:lnTo>
                    <a:pt x="2548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2169090" y="5288127"/>
              <a:ext cx="188268" cy="360261"/>
            </a:xfrm>
            <a:custGeom>
              <a:avLst/>
              <a:gdLst/>
              <a:ahLst/>
              <a:cxnLst/>
              <a:rect l="0" t="0" r="0" b="0"/>
              <a:pathLst>
                <a:path w="188268" h="360261">
                  <a:moveTo>
                    <a:pt x="9873" y="0"/>
                  </a:moveTo>
                  <a:lnTo>
                    <a:pt x="18630" y="50865"/>
                  </a:lnTo>
                  <a:lnTo>
                    <a:pt x="20019" y="108673"/>
                  </a:lnTo>
                  <a:lnTo>
                    <a:pt x="13508" y="169220"/>
                  </a:lnTo>
                  <a:lnTo>
                    <a:pt x="9534" y="222241"/>
                  </a:lnTo>
                  <a:lnTo>
                    <a:pt x="0" y="282703"/>
                  </a:lnTo>
                  <a:lnTo>
                    <a:pt x="1237" y="312535"/>
                  </a:lnTo>
                  <a:lnTo>
                    <a:pt x="11226" y="335233"/>
                  </a:lnTo>
                  <a:lnTo>
                    <a:pt x="28880" y="350984"/>
                  </a:lnTo>
                  <a:lnTo>
                    <a:pt x="39534" y="357166"/>
                  </a:lnTo>
                  <a:lnTo>
                    <a:pt x="62699" y="360260"/>
                  </a:lnTo>
                  <a:lnTo>
                    <a:pt x="124800" y="347073"/>
                  </a:lnTo>
                  <a:lnTo>
                    <a:pt x="168022" y="331063"/>
                  </a:lnTo>
                  <a:lnTo>
                    <a:pt x="188267" y="318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2319130" y="5428294"/>
              <a:ext cx="50971" cy="280335"/>
            </a:xfrm>
            <a:custGeom>
              <a:avLst/>
              <a:gdLst/>
              <a:ahLst/>
              <a:cxnLst/>
              <a:rect l="0" t="0" r="0" b="0"/>
              <a:pathLst>
                <a:path w="50971" h="280335">
                  <a:moveTo>
                    <a:pt x="0" y="0"/>
                  </a:moveTo>
                  <a:lnTo>
                    <a:pt x="3775" y="45306"/>
                  </a:lnTo>
                  <a:lnTo>
                    <a:pt x="6765" y="81174"/>
                  </a:lnTo>
                  <a:lnTo>
                    <a:pt x="13861" y="132354"/>
                  </a:lnTo>
                  <a:lnTo>
                    <a:pt x="25816" y="188822"/>
                  </a:lnTo>
                  <a:lnTo>
                    <a:pt x="42540" y="251875"/>
                  </a:lnTo>
                  <a:lnTo>
                    <a:pt x="50970" y="280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2561237" y="5466521"/>
              <a:ext cx="191138" cy="50971"/>
            </a:xfrm>
            <a:custGeom>
              <a:avLst/>
              <a:gdLst/>
              <a:ahLst/>
              <a:cxnLst/>
              <a:rect l="0" t="0" r="0" b="0"/>
              <a:pathLst>
                <a:path w="191138" h="50971">
                  <a:moveTo>
                    <a:pt x="0" y="50970"/>
                  </a:moveTo>
                  <a:lnTo>
                    <a:pt x="52858" y="32092"/>
                  </a:lnTo>
                  <a:lnTo>
                    <a:pt x="94703" y="17147"/>
                  </a:lnTo>
                  <a:lnTo>
                    <a:pt x="144974" y="4318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2803344" y="5298509"/>
              <a:ext cx="280335" cy="357705"/>
            </a:xfrm>
            <a:custGeom>
              <a:avLst/>
              <a:gdLst/>
              <a:ahLst/>
              <a:cxnLst/>
              <a:rect l="0" t="0" r="0" b="0"/>
              <a:pathLst>
                <a:path w="280335" h="357705">
                  <a:moveTo>
                    <a:pt x="0" y="40587"/>
                  </a:moveTo>
                  <a:lnTo>
                    <a:pt x="41531" y="17934"/>
                  </a:lnTo>
                  <a:lnTo>
                    <a:pt x="74410" y="0"/>
                  </a:lnTo>
                  <a:lnTo>
                    <a:pt x="97745" y="27688"/>
                  </a:lnTo>
                  <a:lnTo>
                    <a:pt x="114717" y="85789"/>
                  </a:lnTo>
                  <a:lnTo>
                    <a:pt x="127448" y="164167"/>
                  </a:lnTo>
                  <a:lnTo>
                    <a:pt x="138767" y="220666"/>
                  </a:lnTo>
                  <a:lnTo>
                    <a:pt x="149145" y="262579"/>
                  </a:lnTo>
                  <a:lnTo>
                    <a:pt x="169642" y="317645"/>
                  </a:lnTo>
                  <a:lnTo>
                    <a:pt x="192910" y="346838"/>
                  </a:lnTo>
                  <a:lnTo>
                    <a:pt x="205062" y="353773"/>
                  </a:lnTo>
                  <a:lnTo>
                    <a:pt x="229890" y="357704"/>
                  </a:lnTo>
                  <a:lnTo>
                    <a:pt x="280334" y="346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8" name="57 Serbest Form"/>
          <p:cNvSpPr/>
          <p:nvPr/>
        </p:nvSpPr>
        <p:spPr>
          <a:xfrm>
            <a:off x="84674" y="4676488"/>
            <a:ext cx="474156" cy="557053"/>
          </a:xfrm>
          <a:custGeom>
            <a:avLst/>
            <a:gdLst/>
            <a:ahLst/>
            <a:cxnLst/>
            <a:rect l="0" t="0" r="0" b="0"/>
            <a:pathLst>
              <a:path w="474156" h="557053">
                <a:moveTo>
                  <a:pt x="119205" y="0"/>
                </a:moveTo>
                <a:lnTo>
                  <a:pt x="56489" y="49449"/>
                </a:lnTo>
                <a:lnTo>
                  <a:pt x="35642" y="81914"/>
                </a:lnTo>
                <a:lnTo>
                  <a:pt x="22710" y="138795"/>
                </a:lnTo>
                <a:lnTo>
                  <a:pt x="12114" y="193720"/>
                </a:lnTo>
                <a:lnTo>
                  <a:pt x="6772" y="245861"/>
                </a:lnTo>
                <a:lnTo>
                  <a:pt x="15140" y="305459"/>
                </a:lnTo>
                <a:lnTo>
                  <a:pt x="27805" y="353694"/>
                </a:lnTo>
                <a:lnTo>
                  <a:pt x="48862" y="403853"/>
                </a:lnTo>
                <a:lnTo>
                  <a:pt x="81346" y="463988"/>
                </a:lnTo>
                <a:lnTo>
                  <a:pt x="110347" y="494739"/>
                </a:lnTo>
                <a:lnTo>
                  <a:pt x="170687" y="537723"/>
                </a:lnTo>
                <a:lnTo>
                  <a:pt x="209970" y="553241"/>
                </a:lnTo>
                <a:lnTo>
                  <a:pt x="256848" y="557052"/>
                </a:lnTo>
                <a:lnTo>
                  <a:pt x="319649" y="546373"/>
                </a:lnTo>
                <a:lnTo>
                  <a:pt x="360294" y="530948"/>
                </a:lnTo>
                <a:lnTo>
                  <a:pt x="405316" y="500367"/>
                </a:lnTo>
                <a:lnTo>
                  <a:pt x="440062" y="456885"/>
                </a:lnTo>
                <a:lnTo>
                  <a:pt x="466683" y="394774"/>
                </a:lnTo>
                <a:lnTo>
                  <a:pt x="474155" y="332410"/>
                </a:lnTo>
                <a:lnTo>
                  <a:pt x="474034" y="275313"/>
                </a:lnTo>
                <a:lnTo>
                  <a:pt x="465660" y="221899"/>
                </a:lnTo>
                <a:lnTo>
                  <a:pt x="454212" y="170204"/>
                </a:lnTo>
                <a:lnTo>
                  <a:pt x="440437" y="120436"/>
                </a:lnTo>
                <a:lnTo>
                  <a:pt x="411131" y="64848"/>
                </a:lnTo>
                <a:lnTo>
                  <a:pt x="393365" y="40148"/>
                </a:lnTo>
                <a:lnTo>
                  <a:pt x="371310" y="19731"/>
                </a:lnTo>
                <a:lnTo>
                  <a:pt x="343574" y="8769"/>
                </a:lnTo>
                <a:lnTo>
                  <a:pt x="313785" y="5313"/>
                </a:lnTo>
                <a:lnTo>
                  <a:pt x="260052" y="14631"/>
                </a:lnTo>
                <a:lnTo>
                  <a:pt x="221346" y="29820"/>
                </a:lnTo>
                <a:lnTo>
                  <a:pt x="163450" y="60321"/>
                </a:lnTo>
                <a:lnTo>
                  <a:pt x="107651" y="93614"/>
                </a:lnTo>
                <a:lnTo>
                  <a:pt x="55728" y="127458"/>
                </a:lnTo>
                <a:lnTo>
                  <a:pt x="32944" y="145845"/>
                </a:lnTo>
                <a:lnTo>
                  <a:pt x="6781" y="192259"/>
                </a:lnTo>
                <a:lnTo>
                  <a:pt x="1781" y="204627"/>
                </a:lnTo>
                <a:lnTo>
                  <a:pt x="0" y="233472"/>
                </a:lnTo>
                <a:lnTo>
                  <a:pt x="4523" y="28033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9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165100"/>
            <a:ext cx="7922728" cy="45781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1312474" y="641372"/>
            <a:ext cx="127426" cy="327057"/>
          </a:xfrm>
          <a:custGeom>
            <a:avLst/>
            <a:gdLst/>
            <a:ahLst/>
            <a:cxnLst/>
            <a:rect l="0" t="0" r="0" b="0"/>
            <a:pathLst>
              <a:path w="127426" h="327057">
                <a:moveTo>
                  <a:pt x="0" y="288828"/>
                </a:moveTo>
                <a:lnTo>
                  <a:pt x="6765" y="241476"/>
                </a:lnTo>
                <a:lnTo>
                  <a:pt x="17637" y="191800"/>
                </a:lnTo>
                <a:lnTo>
                  <a:pt x="30492" y="142349"/>
                </a:lnTo>
                <a:lnTo>
                  <a:pt x="45689" y="89214"/>
                </a:lnTo>
                <a:lnTo>
                  <a:pt x="57743" y="38231"/>
                </a:lnTo>
                <a:lnTo>
                  <a:pt x="61944" y="0"/>
                </a:lnTo>
                <a:lnTo>
                  <a:pt x="63480" y="61928"/>
                </a:lnTo>
                <a:lnTo>
                  <a:pt x="63644" y="114153"/>
                </a:lnTo>
                <a:lnTo>
                  <a:pt x="63692" y="165494"/>
                </a:lnTo>
                <a:lnTo>
                  <a:pt x="72466" y="224823"/>
                </a:lnTo>
                <a:lnTo>
                  <a:pt x="79443" y="285834"/>
                </a:lnTo>
                <a:lnTo>
                  <a:pt x="82694" y="299574"/>
                </a:lnTo>
                <a:lnTo>
                  <a:pt x="89110" y="308735"/>
                </a:lnTo>
                <a:lnTo>
                  <a:pt x="97634" y="314842"/>
                </a:lnTo>
                <a:lnTo>
                  <a:pt x="127425" y="3270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4052106" y="279260"/>
            <a:ext cx="63713" cy="498031"/>
          </a:xfrm>
          <a:custGeom>
            <a:avLst/>
            <a:gdLst/>
            <a:ahLst/>
            <a:cxnLst/>
            <a:rect l="0" t="0" r="0" b="0"/>
            <a:pathLst>
              <a:path w="63713" h="498031">
                <a:moveTo>
                  <a:pt x="0" y="192211"/>
                </a:moveTo>
                <a:lnTo>
                  <a:pt x="23947" y="140542"/>
                </a:lnTo>
                <a:lnTo>
                  <a:pt x="33996" y="99031"/>
                </a:lnTo>
                <a:lnTo>
                  <a:pt x="44157" y="41032"/>
                </a:lnTo>
                <a:lnTo>
                  <a:pt x="55716" y="1587"/>
                </a:lnTo>
                <a:lnTo>
                  <a:pt x="58382" y="0"/>
                </a:lnTo>
                <a:lnTo>
                  <a:pt x="61344" y="17115"/>
                </a:lnTo>
                <a:lnTo>
                  <a:pt x="63245" y="77027"/>
                </a:lnTo>
                <a:lnTo>
                  <a:pt x="63574" y="133699"/>
                </a:lnTo>
                <a:lnTo>
                  <a:pt x="63672" y="186987"/>
                </a:lnTo>
                <a:lnTo>
                  <a:pt x="63701" y="238644"/>
                </a:lnTo>
                <a:lnTo>
                  <a:pt x="63709" y="291234"/>
                </a:lnTo>
                <a:lnTo>
                  <a:pt x="63712" y="349605"/>
                </a:lnTo>
                <a:lnTo>
                  <a:pt x="62297" y="401981"/>
                </a:lnTo>
                <a:lnTo>
                  <a:pt x="53627" y="458450"/>
                </a:lnTo>
                <a:lnTo>
                  <a:pt x="50971" y="4980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12 Grup"/>
          <p:cNvGrpSpPr/>
          <p:nvPr/>
        </p:nvGrpSpPr>
        <p:grpSpPr>
          <a:xfrm>
            <a:off x="5785083" y="713578"/>
            <a:ext cx="573412" cy="2140737"/>
            <a:chOff x="5785083" y="713578"/>
            <a:chExt cx="573412" cy="2140737"/>
          </a:xfrm>
        </p:grpSpPr>
        <p:sp>
          <p:nvSpPr>
            <p:cNvPr id="6" name="5 Serbest Form"/>
            <p:cNvSpPr/>
            <p:nvPr/>
          </p:nvSpPr>
          <p:spPr>
            <a:xfrm>
              <a:off x="5785083" y="713578"/>
              <a:ext cx="299082" cy="802777"/>
            </a:xfrm>
            <a:custGeom>
              <a:avLst/>
              <a:gdLst/>
              <a:ahLst/>
              <a:cxnLst/>
              <a:rect l="0" t="0" r="0" b="0"/>
              <a:pathLst>
                <a:path w="299082" h="802777">
                  <a:moveTo>
                    <a:pt x="0" y="0"/>
                  </a:moveTo>
                  <a:lnTo>
                    <a:pt x="57943" y="55408"/>
                  </a:lnTo>
                  <a:lnTo>
                    <a:pt x="94363" y="107926"/>
                  </a:lnTo>
                  <a:lnTo>
                    <a:pt x="119202" y="153110"/>
                  </a:lnTo>
                  <a:lnTo>
                    <a:pt x="144496" y="209288"/>
                  </a:lnTo>
                  <a:lnTo>
                    <a:pt x="168508" y="261014"/>
                  </a:lnTo>
                  <a:lnTo>
                    <a:pt x="186635" y="306702"/>
                  </a:lnTo>
                  <a:lnTo>
                    <a:pt x="207894" y="363815"/>
                  </a:lnTo>
                  <a:lnTo>
                    <a:pt x="225205" y="424157"/>
                  </a:lnTo>
                  <a:lnTo>
                    <a:pt x="246224" y="479948"/>
                  </a:lnTo>
                  <a:lnTo>
                    <a:pt x="262047" y="539269"/>
                  </a:lnTo>
                  <a:lnTo>
                    <a:pt x="275703" y="591926"/>
                  </a:lnTo>
                  <a:lnTo>
                    <a:pt x="289226" y="652265"/>
                  </a:lnTo>
                  <a:lnTo>
                    <a:pt x="299081" y="711535"/>
                  </a:lnTo>
                  <a:lnTo>
                    <a:pt x="295731" y="770070"/>
                  </a:lnTo>
                  <a:lnTo>
                    <a:pt x="293077" y="802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5937993" y="1388929"/>
              <a:ext cx="213142" cy="154439"/>
            </a:xfrm>
            <a:custGeom>
              <a:avLst/>
              <a:gdLst/>
              <a:ahLst/>
              <a:cxnLst/>
              <a:rect l="0" t="0" r="0" b="0"/>
              <a:pathLst>
                <a:path w="213142" h="154439">
                  <a:moveTo>
                    <a:pt x="0" y="12743"/>
                  </a:moveTo>
                  <a:lnTo>
                    <a:pt x="47351" y="60094"/>
                  </a:lnTo>
                  <a:lnTo>
                    <a:pt x="103857" y="116599"/>
                  </a:lnTo>
                  <a:lnTo>
                    <a:pt x="149702" y="148916"/>
                  </a:lnTo>
                  <a:lnTo>
                    <a:pt x="176969" y="154438"/>
                  </a:lnTo>
                  <a:lnTo>
                    <a:pt x="190187" y="153929"/>
                  </a:lnTo>
                  <a:lnTo>
                    <a:pt x="198999" y="147926"/>
                  </a:lnTo>
                  <a:lnTo>
                    <a:pt x="204873" y="138261"/>
                  </a:lnTo>
                  <a:lnTo>
                    <a:pt x="213141" y="97600"/>
                  </a:lnTo>
                  <a:lnTo>
                    <a:pt x="211815" y="53460"/>
                  </a:lnTo>
                  <a:lnTo>
                    <a:pt x="203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6103645" y="1774690"/>
              <a:ext cx="38228" cy="391531"/>
            </a:xfrm>
            <a:custGeom>
              <a:avLst/>
              <a:gdLst/>
              <a:ahLst/>
              <a:cxnLst/>
              <a:rect l="0" t="0" r="0" b="0"/>
              <a:pathLst>
                <a:path w="38228" h="391531">
                  <a:moveTo>
                    <a:pt x="0" y="276848"/>
                  </a:moveTo>
                  <a:lnTo>
                    <a:pt x="7551" y="231541"/>
                  </a:lnTo>
                  <a:lnTo>
                    <a:pt x="13529" y="195674"/>
                  </a:lnTo>
                  <a:lnTo>
                    <a:pt x="23947" y="140719"/>
                  </a:lnTo>
                  <a:lnTo>
                    <a:pt x="33996" y="77940"/>
                  </a:lnTo>
                  <a:lnTo>
                    <a:pt x="36973" y="23472"/>
                  </a:lnTo>
                  <a:lnTo>
                    <a:pt x="37670" y="0"/>
                  </a:lnTo>
                  <a:lnTo>
                    <a:pt x="38178" y="60013"/>
                  </a:lnTo>
                  <a:lnTo>
                    <a:pt x="38213" y="109560"/>
                  </a:lnTo>
                  <a:lnTo>
                    <a:pt x="38223" y="168445"/>
                  </a:lnTo>
                  <a:lnTo>
                    <a:pt x="38226" y="230728"/>
                  </a:lnTo>
                  <a:lnTo>
                    <a:pt x="38227" y="292600"/>
                  </a:lnTo>
                  <a:lnTo>
                    <a:pt x="38227" y="344599"/>
                  </a:lnTo>
                  <a:lnTo>
                    <a:pt x="38227" y="391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5950735" y="2280903"/>
              <a:ext cx="280336" cy="50970"/>
            </a:xfrm>
            <a:custGeom>
              <a:avLst/>
              <a:gdLst/>
              <a:ahLst/>
              <a:cxnLst/>
              <a:rect l="0" t="0" r="0" b="0"/>
              <a:pathLst>
                <a:path w="280336" h="50970">
                  <a:moveTo>
                    <a:pt x="0" y="50969"/>
                  </a:moveTo>
                  <a:lnTo>
                    <a:pt x="25485" y="43890"/>
                  </a:lnTo>
                  <a:lnTo>
                    <a:pt x="67960" y="32092"/>
                  </a:lnTo>
                  <a:lnTo>
                    <a:pt x="121762" y="17147"/>
                  </a:lnTo>
                  <a:lnTo>
                    <a:pt x="163292" y="8599"/>
                  </a:lnTo>
                  <a:lnTo>
                    <a:pt x="224540" y="2878"/>
                  </a:lnTo>
                  <a:lnTo>
                    <a:pt x="2803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5876204" y="2360564"/>
              <a:ext cx="278412" cy="459510"/>
            </a:xfrm>
            <a:custGeom>
              <a:avLst/>
              <a:gdLst/>
              <a:ahLst/>
              <a:cxnLst/>
              <a:rect l="0" t="0" r="0" b="0"/>
              <a:pathLst>
                <a:path w="278412" h="459510">
                  <a:moveTo>
                    <a:pt x="112759" y="85991"/>
                  </a:moveTo>
                  <a:lnTo>
                    <a:pt x="112759" y="58933"/>
                  </a:lnTo>
                  <a:lnTo>
                    <a:pt x="131636" y="30546"/>
                  </a:lnTo>
                  <a:lnTo>
                    <a:pt x="146581" y="15048"/>
                  </a:lnTo>
                  <a:lnTo>
                    <a:pt x="163624" y="6131"/>
                  </a:lnTo>
                  <a:lnTo>
                    <a:pt x="201438" y="0"/>
                  </a:lnTo>
                  <a:lnTo>
                    <a:pt x="217185" y="3178"/>
                  </a:lnTo>
                  <a:lnTo>
                    <a:pt x="242233" y="18037"/>
                  </a:lnTo>
                  <a:lnTo>
                    <a:pt x="250044" y="29362"/>
                  </a:lnTo>
                  <a:lnTo>
                    <a:pt x="258725" y="57047"/>
                  </a:lnTo>
                  <a:lnTo>
                    <a:pt x="263611" y="104473"/>
                  </a:lnTo>
                  <a:lnTo>
                    <a:pt x="258294" y="154393"/>
                  </a:lnTo>
                  <a:lnTo>
                    <a:pt x="247752" y="205051"/>
                  </a:lnTo>
                  <a:lnTo>
                    <a:pt x="228897" y="255929"/>
                  </a:lnTo>
                  <a:lnTo>
                    <a:pt x="205376" y="306872"/>
                  </a:lnTo>
                  <a:lnTo>
                    <a:pt x="163620" y="367865"/>
                  </a:lnTo>
                  <a:lnTo>
                    <a:pt x="134436" y="401233"/>
                  </a:lnTo>
                  <a:lnTo>
                    <a:pt x="81371" y="445175"/>
                  </a:lnTo>
                  <a:lnTo>
                    <a:pt x="53030" y="457059"/>
                  </a:lnTo>
                  <a:lnTo>
                    <a:pt x="25332" y="459509"/>
                  </a:lnTo>
                  <a:lnTo>
                    <a:pt x="12000" y="458180"/>
                  </a:lnTo>
                  <a:lnTo>
                    <a:pt x="4527" y="453047"/>
                  </a:lnTo>
                  <a:lnTo>
                    <a:pt x="961" y="445377"/>
                  </a:lnTo>
                  <a:lnTo>
                    <a:pt x="0" y="436016"/>
                  </a:lnTo>
                  <a:lnTo>
                    <a:pt x="3606" y="426944"/>
                  </a:lnTo>
                  <a:lnTo>
                    <a:pt x="18940" y="409313"/>
                  </a:lnTo>
                  <a:lnTo>
                    <a:pt x="51453" y="390232"/>
                  </a:lnTo>
                  <a:lnTo>
                    <a:pt x="110665" y="381273"/>
                  </a:lnTo>
                  <a:lnTo>
                    <a:pt x="173121" y="383279"/>
                  </a:lnTo>
                  <a:lnTo>
                    <a:pt x="226780" y="396889"/>
                  </a:lnTo>
                  <a:lnTo>
                    <a:pt x="278411" y="404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6167357" y="2434255"/>
              <a:ext cx="114684" cy="420060"/>
            </a:xfrm>
            <a:custGeom>
              <a:avLst/>
              <a:gdLst/>
              <a:ahLst/>
              <a:cxnLst/>
              <a:rect l="0" t="0" r="0" b="0"/>
              <a:pathLst>
                <a:path w="114684" h="420060">
                  <a:moveTo>
                    <a:pt x="0" y="63270"/>
                  </a:moveTo>
                  <a:lnTo>
                    <a:pt x="47352" y="15918"/>
                  </a:lnTo>
                  <a:lnTo>
                    <a:pt x="64132" y="4801"/>
                  </a:lnTo>
                  <a:lnTo>
                    <a:pt x="78151" y="221"/>
                  </a:lnTo>
                  <a:lnTo>
                    <a:pt x="90328" y="0"/>
                  </a:lnTo>
                  <a:lnTo>
                    <a:pt x="98446" y="5516"/>
                  </a:lnTo>
                  <a:lnTo>
                    <a:pt x="103858" y="14856"/>
                  </a:lnTo>
                  <a:lnTo>
                    <a:pt x="111475" y="58836"/>
                  </a:lnTo>
                  <a:lnTo>
                    <a:pt x="113732" y="116701"/>
                  </a:lnTo>
                  <a:lnTo>
                    <a:pt x="114401" y="178682"/>
                  </a:lnTo>
                  <a:lnTo>
                    <a:pt x="114599" y="241881"/>
                  </a:lnTo>
                  <a:lnTo>
                    <a:pt x="114658" y="301665"/>
                  </a:lnTo>
                  <a:lnTo>
                    <a:pt x="114675" y="355247"/>
                  </a:lnTo>
                  <a:lnTo>
                    <a:pt x="114680" y="395664"/>
                  </a:lnTo>
                  <a:lnTo>
                    <a:pt x="114683" y="420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6192842" y="2624949"/>
              <a:ext cx="165653" cy="63714"/>
            </a:xfrm>
            <a:custGeom>
              <a:avLst/>
              <a:gdLst/>
              <a:ahLst/>
              <a:cxnLst/>
              <a:rect l="0" t="0" r="0" b="0"/>
              <a:pathLst>
                <a:path w="165653" h="63714">
                  <a:moveTo>
                    <a:pt x="0" y="63713"/>
                  </a:moveTo>
                  <a:lnTo>
                    <a:pt x="49083" y="44835"/>
                  </a:lnTo>
                  <a:lnTo>
                    <a:pt x="87939" y="29890"/>
                  </a:lnTo>
                  <a:lnTo>
                    <a:pt x="131113" y="13285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" name="15 Grup"/>
          <p:cNvGrpSpPr/>
          <p:nvPr/>
        </p:nvGrpSpPr>
        <p:grpSpPr>
          <a:xfrm>
            <a:off x="7505317" y="853745"/>
            <a:ext cx="237657" cy="814884"/>
            <a:chOff x="7505317" y="853745"/>
            <a:chExt cx="237657" cy="814884"/>
          </a:xfrm>
        </p:grpSpPr>
        <p:sp>
          <p:nvSpPr>
            <p:cNvPr id="14" name="13 Serbest Form"/>
            <p:cNvSpPr/>
            <p:nvPr/>
          </p:nvSpPr>
          <p:spPr>
            <a:xfrm>
              <a:off x="7505317" y="853745"/>
              <a:ext cx="127426" cy="764550"/>
            </a:xfrm>
            <a:custGeom>
              <a:avLst/>
              <a:gdLst/>
              <a:ahLst/>
              <a:cxnLst/>
              <a:rect l="0" t="0" r="0" b="0"/>
              <a:pathLst>
                <a:path w="127426" h="764550">
                  <a:moveTo>
                    <a:pt x="0" y="0"/>
                  </a:moveTo>
                  <a:lnTo>
                    <a:pt x="18930" y="21762"/>
                  </a:lnTo>
                  <a:lnTo>
                    <a:pt x="42171" y="77643"/>
                  </a:lnTo>
                  <a:lnTo>
                    <a:pt x="50648" y="137833"/>
                  </a:lnTo>
                  <a:lnTo>
                    <a:pt x="60628" y="188873"/>
                  </a:lnTo>
                  <a:lnTo>
                    <a:pt x="71137" y="249617"/>
                  </a:lnTo>
                  <a:lnTo>
                    <a:pt x="74092" y="296415"/>
                  </a:lnTo>
                  <a:lnTo>
                    <a:pt x="79180" y="341755"/>
                  </a:lnTo>
                  <a:lnTo>
                    <a:pt x="86161" y="385503"/>
                  </a:lnTo>
                  <a:lnTo>
                    <a:pt x="93983" y="428544"/>
                  </a:lnTo>
                  <a:lnTo>
                    <a:pt x="98404" y="471271"/>
                  </a:lnTo>
                  <a:lnTo>
                    <a:pt x="104668" y="531349"/>
                  </a:lnTo>
                  <a:lnTo>
                    <a:pt x="111715" y="588793"/>
                  </a:lnTo>
                  <a:lnTo>
                    <a:pt x="117579" y="646873"/>
                  </a:lnTo>
                  <a:lnTo>
                    <a:pt x="124508" y="699949"/>
                  </a:lnTo>
                  <a:lnTo>
                    <a:pt x="126561" y="740217"/>
                  </a:lnTo>
                  <a:lnTo>
                    <a:pt x="127425" y="764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7505317" y="1465384"/>
              <a:ext cx="237657" cy="203245"/>
            </a:xfrm>
            <a:custGeom>
              <a:avLst/>
              <a:gdLst/>
              <a:ahLst/>
              <a:cxnLst/>
              <a:rect l="0" t="0" r="0" b="0"/>
              <a:pathLst>
                <a:path w="237657" h="203245">
                  <a:moveTo>
                    <a:pt x="0" y="0"/>
                  </a:moveTo>
                  <a:lnTo>
                    <a:pt x="33980" y="49082"/>
                  </a:lnTo>
                  <a:lnTo>
                    <a:pt x="60880" y="87939"/>
                  </a:lnTo>
                  <a:lnTo>
                    <a:pt x="98321" y="138664"/>
                  </a:lnTo>
                  <a:lnTo>
                    <a:pt x="152196" y="194301"/>
                  </a:lnTo>
                  <a:lnTo>
                    <a:pt x="166592" y="200326"/>
                  </a:lnTo>
                  <a:lnTo>
                    <a:pt x="197691" y="203244"/>
                  </a:lnTo>
                  <a:lnTo>
                    <a:pt x="209664" y="199208"/>
                  </a:lnTo>
                  <a:lnTo>
                    <a:pt x="226744" y="183398"/>
                  </a:lnTo>
                  <a:lnTo>
                    <a:pt x="235279" y="158437"/>
                  </a:lnTo>
                  <a:lnTo>
                    <a:pt x="237656" y="129881"/>
                  </a:lnTo>
                  <a:lnTo>
                    <a:pt x="227646" y="73165"/>
                  </a:lnTo>
                  <a:lnTo>
                    <a:pt x="216622" y="12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7467383" y="1936856"/>
            <a:ext cx="1656372" cy="866489"/>
            <a:chOff x="7467383" y="1936856"/>
            <a:chExt cx="1656372" cy="866489"/>
          </a:xfrm>
        </p:grpSpPr>
        <p:sp>
          <p:nvSpPr>
            <p:cNvPr id="17" name="16 Serbest Form"/>
            <p:cNvSpPr/>
            <p:nvPr/>
          </p:nvSpPr>
          <p:spPr>
            <a:xfrm>
              <a:off x="7569030" y="2066555"/>
              <a:ext cx="139657" cy="430962"/>
            </a:xfrm>
            <a:custGeom>
              <a:avLst/>
              <a:gdLst/>
              <a:ahLst/>
              <a:cxnLst/>
              <a:rect l="0" t="0" r="0" b="0"/>
              <a:pathLst>
                <a:path w="139657" h="430962">
                  <a:moveTo>
                    <a:pt x="25484" y="86923"/>
                  </a:moveTo>
                  <a:lnTo>
                    <a:pt x="32249" y="59865"/>
                  </a:lnTo>
                  <a:lnTo>
                    <a:pt x="77043" y="9215"/>
                  </a:lnTo>
                  <a:lnTo>
                    <a:pt x="93837" y="1138"/>
                  </a:lnTo>
                  <a:lnTo>
                    <a:pt x="109280" y="0"/>
                  </a:lnTo>
                  <a:lnTo>
                    <a:pt x="123823" y="3489"/>
                  </a:lnTo>
                  <a:lnTo>
                    <a:pt x="132103" y="10063"/>
                  </a:lnTo>
                  <a:lnTo>
                    <a:pt x="136207" y="18693"/>
                  </a:lnTo>
                  <a:lnTo>
                    <a:pt x="139385" y="69827"/>
                  </a:lnTo>
                  <a:lnTo>
                    <a:pt x="131255" y="125706"/>
                  </a:lnTo>
                  <a:lnTo>
                    <a:pt x="128559" y="173296"/>
                  </a:lnTo>
                  <a:lnTo>
                    <a:pt x="131424" y="236338"/>
                  </a:lnTo>
                  <a:lnTo>
                    <a:pt x="138440" y="296877"/>
                  </a:lnTo>
                  <a:lnTo>
                    <a:pt x="139656" y="346561"/>
                  </a:lnTo>
                  <a:lnTo>
                    <a:pt x="133251" y="390386"/>
                  </a:lnTo>
                  <a:lnTo>
                    <a:pt x="118687" y="413404"/>
                  </a:lnTo>
                  <a:lnTo>
                    <a:pt x="108857" y="423507"/>
                  </a:lnTo>
                  <a:lnTo>
                    <a:pt x="96640" y="428826"/>
                  </a:lnTo>
                  <a:lnTo>
                    <a:pt x="67964" y="430961"/>
                  </a:lnTo>
                  <a:lnTo>
                    <a:pt x="55220" y="426716"/>
                  </a:lnTo>
                  <a:lnTo>
                    <a:pt x="33509" y="410673"/>
                  </a:lnTo>
                  <a:lnTo>
                    <a:pt x="18197" y="385609"/>
                  </a:lnTo>
                  <a:lnTo>
                    <a:pt x="0" y="329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779491" y="2038795"/>
              <a:ext cx="99807" cy="267593"/>
            </a:xfrm>
            <a:custGeom>
              <a:avLst/>
              <a:gdLst/>
              <a:ahLst/>
              <a:cxnLst/>
              <a:rect l="0" t="0" r="0" b="0"/>
              <a:pathLst>
                <a:path w="99807" h="267593">
                  <a:moveTo>
                    <a:pt x="18903" y="0"/>
                  </a:moveTo>
                  <a:lnTo>
                    <a:pt x="8730" y="49450"/>
                  </a:lnTo>
                  <a:lnTo>
                    <a:pt x="0" y="97085"/>
                  </a:lnTo>
                  <a:lnTo>
                    <a:pt x="4524" y="155727"/>
                  </a:lnTo>
                  <a:lnTo>
                    <a:pt x="8265" y="185310"/>
                  </a:lnTo>
                  <a:lnTo>
                    <a:pt x="19367" y="207897"/>
                  </a:lnTo>
                  <a:lnTo>
                    <a:pt x="29123" y="213637"/>
                  </a:lnTo>
                  <a:lnTo>
                    <a:pt x="55066" y="216240"/>
                  </a:lnTo>
                  <a:lnTo>
                    <a:pt x="65665" y="212120"/>
                  </a:lnTo>
                  <a:lnTo>
                    <a:pt x="81217" y="196216"/>
                  </a:lnTo>
                  <a:lnTo>
                    <a:pt x="97932" y="163382"/>
                  </a:lnTo>
                  <a:lnTo>
                    <a:pt x="99806" y="139158"/>
                  </a:lnTo>
                  <a:lnTo>
                    <a:pt x="98323" y="126752"/>
                  </a:lnTo>
                  <a:lnTo>
                    <a:pt x="97335" y="124145"/>
                  </a:lnTo>
                  <a:lnTo>
                    <a:pt x="95619" y="175062"/>
                  </a:lnTo>
                  <a:lnTo>
                    <a:pt x="95409" y="234632"/>
                  </a:lnTo>
                  <a:lnTo>
                    <a:pt x="95358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7467383" y="2038795"/>
              <a:ext cx="254557" cy="764550"/>
            </a:xfrm>
            <a:custGeom>
              <a:avLst/>
              <a:gdLst/>
              <a:ahLst/>
              <a:cxnLst/>
              <a:rect l="0" t="0" r="0" b="0"/>
              <a:pathLst>
                <a:path w="254557" h="764550">
                  <a:moveTo>
                    <a:pt x="50677" y="0"/>
                  </a:moveTo>
                  <a:lnTo>
                    <a:pt x="39350" y="45307"/>
                  </a:lnTo>
                  <a:lnTo>
                    <a:pt x="30383" y="81175"/>
                  </a:lnTo>
                  <a:lnTo>
                    <a:pt x="16644" y="139906"/>
                  </a:lnTo>
                  <a:lnTo>
                    <a:pt x="7235" y="189605"/>
                  </a:lnTo>
                  <a:lnTo>
                    <a:pt x="3053" y="235291"/>
                  </a:lnTo>
                  <a:lnTo>
                    <a:pt x="1193" y="279193"/>
                  </a:lnTo>
                  <a:lnTo>
                    <a:pt x="368" y="322302"/>
                  </a:lnTo>
                  <a:lnTo>
                    <a:pt x="0" y="365059"/>
                  </a:lnTo>
                  <a:lnTo>
                    <a:pt x="3612" y="407659"/>
                  </a:lnTo>
                  <a:lnTo>
                    <a:pt x="8522" y="450190"/>
                  </a:lnTo>
                  <a:lnTo>
                    <a:pt x="12702" y="512518"/>
                  </a:lnTo>
                  <a:lnTo>
                    <a:pt x="23693" y="567482"/>
                  </a:lnTo>
                  <a:lnTo>
                    <a:pt x="44255" y="618220"/>
                  </a:lnTo>
                  <a:lnTo>
                    <a:pt x="76572" y="674135"/>
                  </a:lnTo>
                  <a:lnTo>
                    <a:pt x="110222" y="719317"/>
                  </a:lnTo>
                  <a:lnTo>
                    <a:pt x="142415" y="739978"/>
                  </a:lnTo>
                  <a:lnTo>
                    <a:pt x="192761" y="758227"/>
                  </a:lnTo>
                  <a:lnTo>
                    <a:pt x="254556" y="764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7938561" y="2051538"/>
              <a:ext cx="122670" cy="573412"/>
            </a:xfrm>
            <a:custGeom>
              <a:avLst/>
              <a:gdLst/>
              <a:ahLst/>
              <a:cxnLst/>
              <a:rect l="0" t="0" r="0" b="0"/>
              <a:pathLst>
                <a:path w="122670" h="573412">
                  <a:moveTo>
                    <a:pt x="0" y="0"/>
                  </a:moveTo>
                  <a:lnTo>
                    <a:pt x="33980" y="37755"/>
                  </a:lnTo>
                  <a:lnTo>
                    <a:pt x="78815" y="96067"/>
                  </a:lnTo>
                  <a:lnTo>
                    <a:pt x="98742" y="150300"/>
                  </a:lnTo>
                  <a:lnTo>
                    <a:pt x="111373" y="195169"/>
                  </a:lnTo>
                  <a:lnTo>
                    <a:pt x="122669" y="252268"/>
                  </a:lnTo>
                  <a:lnTo>
                    <a:pt x="122240" y="305055"/>
                  </a:lnTo>
                  <a:lnTo>
                    <a:pt x="116922" y="360338"/>
                  </a:lnTo>
                  <a:lnTo>
                    <a:pt x="111570" y="414002"/>
                  </a:lnTo>
                  <a:lnTo>
                    <a:pt x="97077" y="476952"/>
                  </a:lnTo>
                  <a:lnTo>
                    <a:pt x="79165" y="532334"/>
                  </a:lnTo>
                  <a:lnTo>
                    <a:pt x="50970" y="573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8116956" y="1936856"/>
              <a:ext cx="114683" cy="331305"/>
            </a:xfrm>
            <a:custGeom>
              <a:avLst/>
              <a:gdLst/>
              <a:ahLst/>
              <a:cxnLst/>
              <a:rect l="0" t="0" r="0" b="0"/>
              <a:pathLst>
                <a:path w="114683" h="331305">
                  <a:moveTo>
                    <a:pt x="0" y="0"/>
                  </a:moveTo>
                  <a:lnTo>
                    <a:pt x="3776" y="49082"/>
                  </a:lnTo>
                  <a:lnTo>
                    <a:pt x="6765" y="87939"/>
                  </a:lnTo>
                  <a:lnTo>
                    <a:pt x="13862" y="142439"/>
                  </a:lnTo>
                  <a:lnTo>
                    <a:pt x="25817" y="197001"/>
                  </a:lnTo>
                  <a:lnTo>
                    <a:pt x="29954" y="212036"/>
                  </a:lnTo>
                  <a:lnTo>
                    <a:pt x="35544" y="219228"/>
                  </a:lnTo>
                  <a:lnTo>
                    <a:pt x="42101" y="221191"/>
                  </a:lnTo>
                  <a:lnTo>
                    <a:pt x="49305" y="219668"/>
                  </a:lnTo>
                  <a:lnTo>
                    <a:pt x="72972" y="203995"/>
                  </a:lnTo>
                  <a:lnTo>
                    <a:pt x="91155" y="174653"/>
                  </a:lnTo>
                  <a:lnTo>
                    <a:pt x="94749" y="173069"/>
                  </a:lnTo>
                  <a:lnTo>
                    <a:pt x="97146" y="177675"/>
                  </a:lnTo>
                  <a:lnTo>
                    <a:pt x="102724" y="239705"/>
                  </a:lnTo>
                  <a:lnTo>
                    <a:pt x="111901" y="292602"/>
                  </a:lnTo>
                  <a:lnTo>
                    <a:pt x="114682" y="331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8282608" y="2395585"/>
              <a:ext cx="127426" cy="12743"/>
            </a:xfrm>
            <a:custGeom>
              <a:avLst/>
              <a:gdLst/>
              <a:ahLst/>
              <a:cxnLst/>
              <a:rect l="0" t="0" r="0" b="0"/>
              <a:pathLst>
                <a:path w="127426" h="12743">
                  <a:moveTo>
                    <a:pt x="0" y="12742"/>
                  </a:moveTo>
                  <a:lnTo>
                    <a:pt x="41531" y="8967"/>
                  </a:lnTo>
                  <a:lnTo>
                    <a:pt x="94913" y="3985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8257123" y="2497525"/>
              <a:ext cx="178396" cy="12743"/>
            </a:xfrm>
            <a:custGeom>
              <a:avLst/>
              <a:gdLst/>
              <a:ahLst/>
              <a:cxnLst/>
              <a:rect l="0" t="0" r="0" b="0"/>
              <a:pathLst>
                <a:path w="178396" h="12743">
                  <a:moveTo>
                    <a:pt x="0" y="12742"/>
                  </a:moveTo>
                  <a:lnTo>
                    <a:pt x="41531" y="8966"/>
                  </a:lnTo>
                  <a:lnTo>
                    <a:pt x="100577" y="5401"/>
                  </a:lnTo>
                  <a:lnTo>
                    <a:pt x="161764" y="7097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8639398" y="2193488"/>
              <a:ext cx="145875" cy="396904"/>
            </a:xfrm>
            <a:custGeom>
              <a:avLst/>
              <a:gdLst/>
              <a:ahLst/>
              <a:cxnLst/>
              <a:rect l="0" t="0" r="0" b="0"/>
              <a:pathLst>
                <a:path w="145875" h="396904">
                  <a:moveTo>
                    <a:pt x="0" y="49187"/>
                  </a:moveTo>
                  <a:lnTo>
                    <a:pt x="54116" y="8600"/>
                  </a:lnTo>
                  <a:lnTo>
                    <a:pt x="71473" y="892"/>
                  </a:lnTo>
                  <a:lnTo>
                    <a:pt x="84460" y="0"/>
                  </a:lnTo>
                  <a:lnTo>
                    <a:pt x="94534" y="3653"/>
                  </a:lnTo>
                  <a:lnTo>
                    <a:pt x="99835" y="10336"/>
                  </a:lnTo>
                  <a:lnTo>
                    <a:pt x="101952" y="19039"/>
                  </a:lnTo>
                  <a:lnTo>
                    <a:pt x="101942" y="70290"/>
                  </a:lnTo>
                  <a:lnTo>
                    <a:pt x="101940" y="118366"/>
                  </a:lnTo>
                  <a:lnTo>
                    <a:pt x="108704" y="168478"/>
                  </a:lnTo>
                  <a:lnTo>
                    <a:pt x="123674" y="225975"/>
                  </a:lnTo>
                  <a:lnTo>
                    <a:pt x="140265" y="282010"/>
                  </a:lnTo>
                  <a:lnTo>
                    <a:pt x="145874" y="312653"/>
                  </a:lnTo>
                  <a:lnTo>
                    <a:pt x="143647" y="340430"/>
                  </a:lnTo>
                  <a:lnTo>
                    <a:pt x="134162" y="363158"/>
                  </a:lnTo>
                  <a:lnTo>
                    <a:pt x="127669" y="373184"/>
                  </a:lnTo>
                  <a:lnTo>
                    <a:pt x="109127" y="388098"/>
                  </a:lnTo>
                  <a:lnTo>
                    <a:pt x="98236" y="394057"/>
                  </a:lnTo>
                  <a:lnTo>
                    <a:pt x="74808" y="396903"/>
                  </a:lnTo>
                  <a:lnTo>
                    <a:pt x="62615" y="395680"/>
                  </a:lnTo>
                  <a:lnTo>
                    <a:pt x="54486" y="387786"/>
                  </a:lnTo>
                  <a:lnTo>
                    <a:pt x="38227" y="329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8843277" y="1949598"/>
              <a:ext cx="25486" cy="318563"/>
            </a:xfrm>
            <a:custGeom>
              <a:avLst/>
              <a:gdLst/>
              <a:ahLst/>
              <a:cxnLst/>
              <a:rect l="0" t="0" r="0" b="0"/>
              <a:pathLst>
                <a:path w="25486" h="318563">
                  <a:moveTo>
                    <a:pt x="0" y="0"/>
                  </a:moveTo>
                  <a:lnTo>
                    <a:pt x="3776" y="41531"/>
                  </a:lnTo>
                  <a:lnTo>
                    <a:pt x="8757" y="101992"/>
                  </a:lnTo>
                  <a:lnTo>
                    <a:pt x="10971" y="147742"/>
                  </a:lnTo>
                  <a:lnTo>
                    <a:pt x="12217" y="205337"/>
                  </a:lnTo>
                  <a:lnTo>
                    <a:pt x="19351" y="258271"/>
                  </a:lnTo>
                  <a:lnTo>
                    <a:pt x="25485" y="318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8983513" y="1936856"/>
              <a:ext cx="140242" cy="388491"/>
            </a:xfrm>
            <a:custGeom>
              <a:avLst/>
              <a:gdLst/>
              <a:ahLst/>
              <a:cxnLst/>
              <a:rect l="0" t="0" r="0" b="0"/>
              <a:pathLst>
                <a:path w="140242" h="388491">
                  <a:moveTo>
                    <a:pt x="12674" y="0"/>
                  </a:moveTo>
                  <a:lnTo>
                    <a:pt x="2588" y="59220"/>
                  </a:lnTo>
                  <a:lnTo>
                    <a:pt x="719" y="113351"/>
                  </a:lnTo>
                  <a:lnTo>
                    <a:pt x="165" y="165258"/>
                  </a:lnTo>
                  <a:lnTo>
                    <a:pt x="0" y="216505"/>
                  </a:lnTo>
                  <a:lnTo>
                    <a:pt x="3727" y="267557"/>
                  </a:lnTo>
                  <a:lnTo>
                    <a:pt x="10024" y="318551"/>
                  </a:lnTo>
                  <a:lnTo>
                    <a:pt x="14328" y="349705"/>
                  </a:lnTo>
                  <a:lnTo>
                    <a:pt x="25680" y="372990"/>
                  </a:lnTo>
                  <a:lnTo>
                    <a:pt x="35503" y="380332"/>
                  </a:lnTo>
                  <a:lnTo>
                    <a:pt x="61520" y="388490"/>
                  </a:lnTo>
                  <a:lnTo>
                    <a:pt x="101241" y="386318"/>
                  </a:lnTo>
                  <a:lnTo>
                    <a:pt x="123301" y="372745"/>
                  </a:lnTo>
                  <a:lnTo>
                    <a:pt x="133148" y="363178"/>
                  </a:lnTo>
                  <a:lnTo>
                    <a:pt x="138296" y="352554"/>
                  </a:lnTo>
                  <a:lnTo>
                    <a:pt x="140241" y="329422"/>
                  </a:lnTo>
                  <a:lnTo>
                    <a:pt x="132611" y="308758"/>
                  </a:lnTo>
                  <a:lnTo>
                    <a:pt x="126612" y="299283"/>
                  </a:lnTo>
                  <a:lnTo>
                    <a:pt x="119780" y="294383"/>
                  </a:lnTo>
                  <a:lnTo>
                    <a:pt x="112395" y="292532"/>
                  </a:lnTo>
                  <a:lnTo>
                    <a:pt x="89129" y="293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8" name="27 Serbest Form"/>
          <p:cNvSpPr/>
          <p:nvPr/>
        </p:nvSpPr>
        <p:spPr>
          <a:xfrm>
            <a:off x="8690367" y="2688662"/>
            <a:ext cx="719061" cy="101940"/>
          </a:xfrm>
          <a:custGeom>
            <a:avLst/>
            <a:gdLst/>
            <a:ahLst/>
            <a:cxnLst/>
            <a:rect l="0" t="0" r="0" b="0"/>
            <a:pathLst>
              <a:path w="719061" h="101940">
                <a:moveTo>
                  <a:pt x="0" y="101939"/>
                </a:moveTo>
                <a:lnTo>
                  <a:pt x="24070" y="94860"/>
                </a:lnTo>
                <a:lnTo>
                  <a:pt x="64184" y="83062"/>
                </a:lnTo>
                <a:lnTo>
                  <a:pt x="114997" y="68117"/>
                </a:lnTo>
                <a:lnTo>
                  <a:pt x="154535" y="56738"/>
                </a:lnTo>
                <a:lnTo>
                  <a:pt x="213570" y="40319"/>
                </a:lnTo>
                <a:lnTo>
                  <a:pt x="258684" y="32078"/>
                </a:lnTo>
                <a:lnTo>
                  <a:pt x="319699" y="27438"/>
                </a:lnTo>
                <a:lnTo>
                  <a:pt x="378836" y="22288"/>
                </a:lnTo>
                <a:lnTo>
                  <a:pt x="436001" y="15570"/>
                </a:lnTo>
                <a:lnTo>
                  <a:pt x="493998" y="13580"/>
                </a:lnTo>
                <a:lnTo>
                  <a:pt x="547050" y="16766"/>
                </a:lnTo>
                <a:lnTo>
                  <a:pt x="581517" y="20194"/>
                </a:lnTo>
                <a:lnTo>
                  <a:pt x="632761" y="15579"/>
                </a:lnTo>
                <a:lnTo>
                  <a:pt x="682397" y="14999"/>
                </a:lnTo>
                <a:lnTo>
                  <a:pt x="711047" y="19880"/>
                </a:lnTo>
                <a:lnTo>
                  <a:pt x="717554" y="18917"/>
                </a:lnTo>
                <a:lnTo>
                  <a:pt x="719060" y="15443"/>
                </a:lnTo>
                <a:lnTo>
                  <a:pt x="717233" y="10295"/>
                </a:lnTo>
                <a:lnTo>
                  <a:pt x="714600" y="6863"/>
                </a:lnTo>
                <a:lnTo>
                  <a:pt x="70083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Serbest Form"/>
          <p:cNvSpPr/>
          <p:nvPr/>
        </p:nvSpPr>
        <p:spPr>
          <a:xfrm>
            <a:off x="700836" y="3185618"/>
            <a:ext cx="191138" cy="191138"/>
          </a:xfrm>
          <a:custGeom>
            <a:avLst/>
            <a:gdLst/>
            <a:ahLst/>
            <a:cxnLst/>
            <a:rect l="0" t="0" r="0" b="0"/>
            <a:pathLst>
              <a:path w="191138" h="191138">
                <a:moveTo>
                  <a:pt x="0" y="191137"/>
                </a:moveTo>
                <a:lnTo>
                  <a:pt x="13529" y="143786"/>
                </a:lnTo>
                <a:lnTo>
                  <a:pt x="31497" y="112987"/>
                </a:lnTo>
                <a:lnTo>
                  <a:pt x="88606" y="51940"/>
                </a:lnTo>
                <a:lnTo>
                  <a:pt x="107340" y="35827"/>
                </a:lnTo>
                <a:lnTo>
                  <a:pt x="166363" y="9298"/>
                </a:lnTo>
                <a:lnTo>
                  <a:pt x="19113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erbest Form"/>
          <p:cNvSpPr/>
          <p:nvPr/>
        </p:nvSpPr>
        <p:spPr>
          <a:xfrm>
            <a:off x="739063" y="3746287"/>
            <a:ext cx="254851" cy="191138"/>
          </a:xfrm>
          <a:custGeom>
            <a:avLst/>
            <a:gdLst/>
            <a:ahLst/>
            <a:cxnLst/>
            <a:rect l="0" t="0" r="0" b="0"/>
            <a:pathLst>
              <a:path w="254851" h="191138">
                <a:moveTo>
                  <a:pt x="0" y="191137"/>
                </a:moveTo>
                <a:lnTo>
                  <a:pt x="49082" y="153382"/>
                </a:lnTo>
                <a:lnTo>
                  <a:pt x="87939" y="123492"/>
                </a:lnTo>
                <a:lnTo>
                  <a:pt x="142440" y="78955"/>
                </a:lnTo>
                <a:lnTo>
                  <a:pt x="197002" y="37552"/>
                </a:lnTo>
                <a:lnTo>
                  <a:pt x="25485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Serbest Form"/>
          <p:cNvSpPr/>
          <p:nvPr/>
        </p:nvSpPr>
        <p:spPr>
          <a:xfrm>
            <a:off x="5644946" y="1520419"/>
            <a:ext cx="930127" cy="1759413"/>
          </a:xfrm>
          <a:custGeom>
            <a:avLst/>
            <a:gdLst/>
            <a:ahLst/>
            <a:cxnLst/>
            <a:rect l="0" t="0" r="0" b="0"/>
            <a:pathLst>
              <a:path w="930127" h="1759413">
                <a:moveTo>
                  <a:pt x="637094" y="136102"/>
                </a:moveTo>
                <a:lnTo>
                  <a:pt x="576213" y="81986"/>
                </a:lnTo>
                <a:lnTo>
                  <a:pt x="524823" y="34803"/>
                </a:lnTo>
                <a:lnTo>
                  <a:pt x="478134" y="9654"/>
                </a:lnTo>
                <a:lnTo>
                  <a:pt x="428432" y="0"/>
                </a:lnTo>
                <a:lnTo>
                  <a:pt x="377838" y="3904"/>
                </a:lnTo>
                <a:lnTo>
                  <a:pt x="351497" y="14107"/>
                </a:lnTo>
                <a:lnTo>
                  <a:pt x="293770" y="51867"/>
                </a:lnTo>
                <a:lnTo>
                  <a:pt x="238266" y="102185"/>
                </a:lnTo>
                <a:lnTo>
                  <a:pt x="186898" y="161855"/>
                </a:lnTo>
                <a:lnTo>
                  <a:pt x="144389" y="214550"/>
                </a:lnTo>
                <a:lnTo>
                  <a:pt x="101910" y="276532"/>
                </a:lnTo>
                <a:lnTo>
                  <a:pt x="80200" y="318350"/>
                </a:lnTo>
                <a:lnTo>
                  <a:pt x="61025" y="366609"/>
                </a:lnTo>
                <a:lnTo>
                  <a:pt x="41185" y="416775"/>
                </a:lnTo>
                <a:lnTo>
                  <a:pt x="26340" y="467507"/>
                </a:lnTo>
                <a:lnTo>
                  <a:pt x="8640" y="528622"/>
                </a:lnTo>
                <a:lnTo>
                  <a:pt x="2539" y="582135"/>
                </a:lnTo>
                <a:lnTo>
                  <a:pt x="1112" y="626000"/>
                </a:lnTo>
                <a:lnTo>
                  <a:pt x="478" y="672397"/>
                </a:lnTo>
                <a:lnTo>
                  <a:pt x="195" y="716614"/>
                </a:lnTo>
                <a:lnTo>
                  <a:pt x="37" y="774543"/>
                </a:lnTo>
                <a:lnTo>
                  <a:pt x="0" y="817702"/>
                </a:lnTo>
                <a:lnTo>
                  <a:pt x="3754" y="878433"/>
                </a:lnTo>
                <a:lnTo>
                  <a:pt x="13834" y="934655"/>
                </a:lnTo>
                <a:lnTo>
                  <a:pt x="25787" y="993788"/>
                </a:lnTo>
                <a:lnTo>
                  <a:pt x="42511" y="1051822"/>
                </a:lnTo>
                <a:lnTo>
                  <a:pt x="60863" y="1107018"/>
                </a:lnTo>
                <a:lnTo>
                  <a:pt x="80938" y="1160170"/>
                </a:lnTo>
                <a:lnTo>
                  <a:pt x="104899" y="1213842"/>
                </a:lnTo>
                <a:lnTo>
                  <a:pt x="129715" y="1258896"/>
                </a:lnTo>
                <a:lnTo>
                  <a:pt x="150578" y="1309628"/>
                </a:lnTo>
                <a:lnTo>
                  <a:pt x="181458" y="1369494"/>
                </a:lnTo>
                <a:lnTo>
                  <a:pt x="210744" y="1425302"/>
                </a:lnTo>
                <a:lnTo>
                  <a:pt x="238667" y="1486140"/>
                </a:lnTo>
                <a:lnTo>
                  <a:pt x="268911" y="1534589"/>
                </a:lnTo>
                <a:lnTo>
                  <a:pt x="305216" y="1597921"/>
                </a:lnTo>
                <a:lnTo>
                  <a:pt x="339656" y="1651752"/>
                </a:lnTo>
                <a:lnTo>
                  <a:pt x="375143" y="1701871"/>
                </a:lnTo>
                <a:lnTo>
                  <a:pt x="397494" y="1722085"/>
                </a:lnTo>
                <a:lnTo>
                  <a:pt x="456625" y="1747962"/>
                </a:lnTo>
                <a:lnTo>
                  <a:pt x="504649" y="1759412"/>
                </a:lnTo>
                <a:lnTo>
                  <a:pt x="532923" y="1757570"/>
                </a:lnTo>
                <a:lnTo>
                  <a:pt x="587099" y="1734677"/>
                </a:lnTo>
                <a:lnTo>
                  <a:pt x="647092" y="1699112"/>
                </a:lnTo>
                <a:lnTo>
                  <a:pt x="700264" y="1658369"/>
                </a:lnTo>
                <a:lnTo>
                  <a:pt x="750586" y="1600587"/>
                </a:lnTo>
                <a:lnTo>
                  <a:pt x="780684" y="1555442"/>
                </a:lnTo>
                <a:lnTo>
                  <a:pt x="812726" y="1504782"/>
                </a:lnTo>
                <a:lnTo>
                  <a:pt x="848923" y="1449611"/>
                </a:lnTo>
                <a:lnTo>
                  <a:pt x="881925" y="1389054"/>
                </a:lnTo>
                <a:lnTo>
                  <a:pt x="903545" y="1334722"/>
                </a:lnTo>
                <a:lnTo>
                  <a:pt x="921450" y="1283088"/>
                </a:lnTo>
                <a:lnTo>
                  <a:pt x="928448" y="1220398"/>
                </a:lnTo>
                <a:lnTo>
                  <a:pt x="929660" y="1163245"/>
                </a:lnTo>
                <a:lnTo>
                  <a:pt x="930020" y="1109814"/>
                </a:lnTo>
                <a:lnTo>
                  <a:pt x="930126" y="1058115"/>
                </a:lnTo>
                <a:lnTo>
                  <a:pt x="928741" y="1006929"/>
                </a:lnTo>
                <a:lnTo>
                  <a:pt x="921410" y="955895"/>
                </a:lnTo>
                <a:lnTo>
                  <a:pt x="917192" y="904906"/>
                </a:lnTo>
                <a:lnTo>
                  <a:pt x="909021" y="852515"/>
                </a:lnTo>
                <a:lnTo>
                  <a:pt x="904555" y="794202"/>
                </a:lnTo>
                <a:lnTo>
                  <a:pt x="894893" y="740427"/>
                </a:lnTo>
                <a:lnTo>
                  <a:pt x="883064" y="690042"/>
                </a:lnTo>
                <a:lnTo>
                  <a:pt x="866382" y="630471"/>
                </a:lnTo>
                <a:lnTo>
                  <a:pt x="849453" y="571352"/>
                </a:lnTo>
                <a:lnTo>
                  <a:pt x="831059" y="520189"/>
                </a:lnTo>
                <a:lnTo>
                  <a:pt x="800269" y="465688"/>
                </a:lnTo>
                <a:lnTo>
                  <a:pt x="773718" y="407243"/>
                </a:lnTo>
                <a:lnTo>
                  <a:pt x="754502" y="375485"/>
                </a:lnTo>
                <a:lnTo>
                  <a:pt x="736066" y="342950"/>
                </a:lnTo>
                <a:lnTo>
                  <a:pt x="687803" y="285497"/>
                </a:lnTo>
                <a:lnTo>
                  <a:pt x="645554" y="226253"/>
                </a:lnTo>
                <a:lnTo>
                  <a:pt x="618678" y="198524"/>
                </a:lnTo>
                <a:lnTo>
                  <a:pt x="557571" y="156294"/>
                </a:lnTo>
                <a:lnTo>
                  <a:pt x="509669" y="1106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Serbest Form"/>
          <p:cNvSpPr/>
          <p:nvPr/>
        </p:nvSpPr>
        <p:spPr>
          <a:xfrm>
            <a:off x="2561237" y="3096421"/>
            <a:ext cx="254851" cy="229365"/>
          </a:xfrm>
          <a:custGeom>
            <a:avLst/>
            <a:gdLst/>
            <a:ahLst/>
            <a:cxnLst/>
            <a:rect l="0" t="0" r="0" b="0"/>
            <a:pathLst>
              <a:path w="254851" h="229365">
                <a:moveTo>
                  <a:pt x="0" y="229364"/>
                </a:moveTo>
                <a:lnTo>
                  <a:pt x="27722" y="171385"/>
                </a:lnTo>
                <a:lnTo>
                  <a:pt x="66671" y="126040"/>
                </a:lnTo>
                <a:lnTo>
                  <a:pt x="122608" y="86354"/>
                </a:lnTo>
                <a:lnTo>
                  <a:pt x="179718" y="42660"/>
                </a:lnTo>
                <a:lnTo>
                  <a:pt x="219453" y="11363"/>
                </a:lnTo>
                <a:lnTo>
                  <a:pt x="25485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Serbest Form"/>
          <p:cNvSpPr/>
          <p:nvPr/>
        </p:nvSpPr>
        <p:spPr>
          <a:xfrm>
            <a:off x="2675919" y="3618862"/>
            <a:ext cx="267593" cy="203881"/>
          </a:xfrm>
          <a:custGeom>
            <a:avLst/>
            <a:gdLst/>
            <a:ahLst/>
            <a:cxnLst/>
            <a:rect l="0" t="0" r="0" b="0"/>
            <a:pathLst>
              <a:path w="267593" h="203881">
                <a:moveTo>
                  <a:pt x="0" y="203880"/>
                </a:moveTo>
                <a:lnTo>
                  <a:pt x="41531" y="173676"/>
                </a:lnTo>
                <a:lnTo>
                  <a:pt x="100577" y="130991"/>
                </a:lnTo>
                <a:lnTo>
                  <a:pt x="156281" y="91041"/>
                </a:lnTo>
                <a:lnTo>
                  <a:pt x="217346" y="43277"/>
                </a:lnTo>
                <a:lnTo>
                  <a:pt x="26759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erbest Form"/>
          <p:cNvSpPr/>
          <p:nvPr/>
        </p:nvSpPr>
        <p:spPr>
          <a:xfrm>
            <a:off x="1529096" y="3810000"/>
            <a:ext cx="344048" cy="50970"/>
          </a:xfrm>
          <a:custGeom>
            <a:avLst/>
            <a:gdLst/>
            <a:ahLst/>
            <a:cxnLst/>
            <a:rect l="0" t="0" r="0" b="0"/>
            <a:pathLst>
              <a:path w="344048" h="50970">
                <a:moveTo>
                  <a:pt x="0" y="50969"/>
                </a:moveTo>
                <a:lnTo>
                  <a:pt x="53208" y="33234"/>
                </a:lnTo>
                <a:lnTo>
                  <a:pt x="112555" y="18258"/>
                </a:lnTo>
                <a:lnTo>
                  <a:pt x="175038" y="10056"/>
                </a:lnTo>
                <a:lnTo>
                  <a:pt x="235467" y="1986"/>
                </a:lnTo>
                <a:lnTo>
                  <a:pt x="285132" y="588"/>
                </a:lnTo>
                <a:lnTo>
                  <a:pt x="34404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Serbest Form"/>
          <p:cNvSpPr/>
          <p:nvPr/>
        </p:nvSpPr>
        <p:spPr>
          <a:xfrm>
            <a:off x="141299" y="3369855"/>
            <a:ext cx="469189" cy="554430"/>
          </a:xfrm>
          <a:custGeom>
            <a:avLst/>
            <a:gdLst/>
            <a:ahLst/>
            <a:cxnLst/>
            <a:rect l="0" t="0" r="0" b="0"/>
            <a:pathLst>
              <a:path w="469189" h="554430">
                <a:moveTo>
                  <a:pt x="279202" y="57870"/>
                </a:moveTo>
                <a:lnTo>
                  <a:pt x="225086" y="17283"/>
                </a:lnTo>
                <a:lnTo>
                  <a:pt x="183415" y="1132"/>
                </a:lnTo>
                <a:lnTo>
                  <a:pt x="128116" y="0"/>
                </a:lnTo>
                <a:lnTo>
                  <a:pt x="110518" y="2300"/>
                </a:lnTo>
                <a:lnTo>
                  <a:pt x="83414" y="16182"/>
                </a:lnTo>
                <a:lnTo>
                  <a:pt x="72222" y="25831"/>
                </a:lnTo>
                <a:lnTo>
                  <a:pt x="56011" y="51653"/>
                </a:lnTo>
                <a:lnTo>
                  <a:pt x="34067" y="107612"/>
                </a:lnTo>
                <a:lnTo>
                  <a:pt x="16099" y="159567"/>
                </a:lnTo>
                <a:lnTo>
                  <a:pt x="2691" y="214507"/>
                </a:lnTo>
                <a:lnTo>
                  <a:pt x="0" y="262855"/>
                </a:lnTo>
                <a:lnTo>
                  <a:pt x="2979" y="309271"/>
                </a:lnTo>
                <a:lnTo>
                  <a:pt x="16670" y="363009"/>
                </a:lnTo>
                <a:lnTo>
                  <a:pt x="33008" y="414525"/>
                </a:lnTo>
                <a:lnTo>
                  <a:pt x="41414" y="440084"/>
                </a:lnTo>
                <a:lnTo>
                  <a:pt x="57420" y="461827"/>
                </a:lnTo>
                <a:lnTo>
                  <a:pt x="105791" y="506188"/>
                </a:lnTo>
                <a:lnTo>
                  <a:pt x="165176" y="539542"/>
                </a:lnTo>
                <a:lnTo>
                  <a:pt x="209706" y="550298"/>
                </a:lnTo>
                <a:lnTo>
                  <a:pt x="258768" y="553485"/>
                </a:lnTo>
                <a:lnTo>
                  <a:pt x="309173" y="554429"/>
                </a:lnTo>
                <a:lnTo>
                  <a:pt x="353210" y="547945"/>
                </a:lnTo>
                <a:lnTo>
                  <a:pt x="386395" y="530292"/>
                </a:lnTo>
                <a:lnTo>
                  <a:pt x="414161" y="507127"/>
                </a:lnTo>
                <a:lnTo>
                  <a:pt x="433558" y="475565"/>
                </a:lnTo>
                <a:lnTo>
                  <a:pt x="452796" y="418090"/>
                </a:lnTo>
                <a:lnTo>
                  <a:pt x="466454" y="360592"/>
                </a:lnTo>
                <a:lnTo>
                  <a:pt x="469188" y="308026"/>
                </a:lnTo>
                <a:lnTo>
                  <a:pt x="466223" y="255168"/>
                </a:lnTo>
                <a:lnTo>
                  <a:pt x="452536" y="192490"/>
                </a:lnTo>
                <a:lnTo>
                  <a:pt x="433601" y="155964"/>
                </a:lnTo>
                <a:lnTo>
                  <a:pt x="385147" y="100753"/>
                </a:lnTo>
                <a:lnTo>
                  <a:pt x="341189" y="67861"/>
                </a:lnTo>
                <a:lnTo>
                  <a:pt x="302760" y="52493"/>
                </a:lnTo>
                <a:lnTo>
                  <a:pt x="254719" y="47310"/>
                </a:lnTo>
                <a:lnTo>
                  <a:pt x="199111" y="44359"/>
                </a:lnTo>
                <a:lnTo>
                  <a:pt x="140834" y="35170"/>
                </a:lnTo>
                <a:lnTo>
                  <a:pt x="100808" y="323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Özel</PresentationFormat>
  <Paragraphs>0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7" baseType="lpstr">
      <vt:lpstr>Arial</vt:lpstr>
      <vt:lpstr>Calibri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MAT_RAG</dc:creator>
  <cp:lastModifiedBy>MAT_RAG</cp:lastModifiedBy>
  <cp:revision>1</cp:revision>
  <dcterms:created xsi:type="dcterms:W3CDTF">2013-01-03T12:52:15Z</dcterms:created>
  <dcterms:modified xsi:type="dcterms:W3CDTF">2013-01-03T12:52:45Z</dcterms:modified>
</cp:coreProperties>
</file>